
<file path=[Content_Types].xml><?xml version="1.0" encoding="utf-8"?>
<Types xmlns="http://schemas.openxmlformats.org/package/2006/content-types">
  <Default Extension="xml" ContentType="application/xml"/>
  <Default Extension="jpeg" ContentType="image/jpeg"/>
  <Default Extension="xlsx" ContentType="application/vnd.openxmlformats-officedocument.spreadsheetml.sheet"/>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3" r:id="rId5"/>
  </p:sldMasterIdLst>
  <p:notesMasterIdLst>
    <p:notesMasterId r:id="rId11"/>
  </p:notesMasterIdLst>
  <p:handoutMasterIdLst>
    <p:handoutMasterId r:id="rId12"/>
  </p:handoutMasterIdLst>
  <p:sldIdLst>
    <p:sldId id="338" r:id="rId6"/>
    <p:sldId id="257" r:id="rId7"/>
    <p:sldId id="263" r:id="rId8"/>
    <p:sldId id="265" r:id="rId9"/>
    <p:sldId id="266" r:id="rId10"/>
  </p:sldIdLst>
  <p:sldSz cx="9144000" cy="6858000" type="screen4x3"/>
  <p:notesSz cx="6735763" cy="9866313"/>
  <p:custDataLst>
    <p:tags r:id="rId13"/>
  </p:custDataLst>
  <p:defaultTextStyle>
    <a:defPPr>
      <a:defRPr lang="da-DK"/>
    </a:defPPr>
    <a:lvl1pPr marL="0" algn="l" defTabSz="984033" rtl="0" eaLnBrk="1" latinLnBrk="0" hangingPunct="1">
      <a:defRPr sz="1900" kern="1200">
        <a:solidFill>
          <a:schemeClr val="tx1"/>
        </a:solidFill>
        <a:latin typeface="+mn-lt"/>
        <a:ea typeface="+mn-ea"/>
        <a:cs typeface="+mn-cs"/>
      </a:defRPr>
    </a:lvl1pPr>
    <a:lvl2pPr marL="492017" algn="l" defTabSz="984033" rtl="0" eaLnBrk="1" latinLnBrk="0" hangingPunct="1">
      <a:defRPr sz="1900" kern="1200">
        <a:solidFill>
          <a:schemeClr val="tx1"/>
        </a:solidFill>
        <a:latin typeface="+mn-lt"/>
        <a:ea typeface="+mn-ea"/>
        <a:cs typeface="+mn-cs"/>
      </a:defRPr>
    </a:lvl2pPr>
    <a:lvl3pPr marL="984033" algn="l" defTabSz="984033" rtl="0" eaLnBrk="1" latinLnBrk="0" hangingPunct="1">
      <a:defRPr sz="1900" kern="1200">
        <a:solidFill>
          <a:schemeClr val="tx1"/>
        </a:solidFill>
        <a:latin typeface="+mn-lt"/>
        <a:ea typeface="+mn-ea"/>
        <a:cs typeface="+mn-cs"/>
      </a:defRPr>
    </a:lvl3pPr>
    <a:lvl4pPr marL="1476050" algn="l" defTabSz="984033" rtl="0" eaLnBrk="1" latinLnBrk="0" hangingPunct="1">
      <a:defRPr sz="1900" kern="1200">
        <a:solidFill>
          <a:schemeClr val="tx1"/>
        </a:solidFill>
        <a:latin typeface="+mn-lt"/>
        <a:ea typeface="+mn-ea"/>
        <a:cs typeface="+mn-cs"/>
      </a:defRPr>
    </a:lvl4pPr>
    <a:lvl5pPr marL="1968068" algn="l" defTabSz="984033" rtl="0" eaLnBrk="1" latinLnBrk="0" hangingPunct="1">
      <a:defRPr sz="1900" kern="1200">
        <a:solidFill>
          <a:schemeClr val="tx1"/>
        </a:solidFill>
        <a:latin typeface="+mn-lt"/>
        <a:ea typeface="+mn-ea"/>
        <a:cs typeface="+mn-cs"/>
      </a:defRPr>
    </a:lvl5pPr>
    <a:lvl6pPr marL="2460085" algn="l" defTabSz="984033" rtl="0" eaLnBrk="1" latinLnBrk="0" hangingPunct="1">
      <a:defRPr sz="1900" kern="1200">
        <a:solidFill>
          <a:schemeClr val="tx1"/>
        </a:solidFill>
        <a:latin typeface="+mn-lt"/>
        <a:ea typeface="+mn-ea"/>
        <a:cs typeface="+mn-cs"/>
      </a:defRPr>
    </a:lvl6pPr>
    <a:lvl7pPr marL="2952102" algn="l" defTabSz="984033" rtl="0" eaLnBrk="1" latinLnBrk="0" hangingPunct="1">
      <a:defRPr sz="1900" kern="1200">
        <a:solidFill>
          <a:schemeClr val="tx1"/>
        </a:solidFill>
        <a:latin typeface="+mn-lt"/>
        <a:ea typeface="+mn-ea"/>
        <a:cs typeface="+mn-cs"/>
      </a:defRPr>
    </a:lvl7pPr>
    <a:lvl8pPr marL="3444119" algn="l" defTabSz="984033" rtl="0" eaLnBrk="1" latinLnBrk="0" hangingPunct="1">
      <a:defRPr sz="1900" kern="1200">
        <a:solidFill>
          <a:schemeClr val="tx1"/>
        </a:solidFill>
        <a:latin typeface="+mn-lt"/>
        <a:ea typeface="+mn-ea"/>
        <a:cs typeface="+mn-cs"/>
      </a:defRPr>
    </a:lvl8pPr>
    <a:lvl9pPr marL="3936135" algn="l" defTabSz="984033" rtl="0" eaLnBrk="1" latinLnBrk="0" hangingPunct="1">
      <a:defRPr sz="1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19">
          <p15:clr>
            <a:srgbClr val="A4A3A4"/>
          </p15:clr>
        </p15:guide>
        <p15:guide id="4" orient="horz" pos="1071">
          <p15:clr>
            <a:srgbClr val="A4A3A4"/>
          </p15:clr>
        </p15:guide>
        <p15:guide id="5" orient="horz" pos="867">
          <p15:clr>
            <a:srgbClr val="A4A3A4"/>
          </p15:clr>
        </p15:guide>
        <p15:guide id="6" orient="horz" pos="640">
          <p15:clr>
            <a:srgbClr val="A4A3A4"/>
          </p15:clr>
        </p15:guide>
        <p15:guide id="7" orient="horz" pos="3294">
          <p15:clr>
            <a:srgbClr val="A4A3A4"/>
          </p15:clr>
        </p15:guide>
        <p15:guide id="8" orient="horz" pos="2500">
          <p15:clr>
            <a:srgbClr val="A4A3A4"/>
          </p15:clr>
        </p15:guide>
        <p15:guide id="9" orient="horz" pos="1275">
          <p15:clr>
            <a:srgbClr val="A4A3A4"/>
          </p15:clr>
        </p15:guide>
        <p15:guide id="10" orient="horz" pos="3583">
          <p15:clr>
            <a:srgbClr val="A4A3A4"/>
          </p15:clr>
        </p15:guide>
        <p15:guide id="11" orient="horz" pos="4319">
          <p15:clr>
            <a:srgbClr val="A4A3A4"/>
          </p15:clr>
        </p15:guide>
        <p15:guide id="12" orient="horz" pos="3807">
          <p15:clr>
            <a:srgbClr val="A4A3A4"/>
          </p15:clr>
        </p15:guide>
        <p15:guide id="13" orient="horz" pos="4255">
          <p15:clr>
            <a:srgbClr val="A4A3A4"/>
          </p15:clr>
        </p15:guide>
        <p15:guide id="14" pos="2879">
          <p15:clr>
            <a:srgbClr val="A4A3A4"/>
          </p15:clr>
        </p15:guide>
        <p15:guide id="15">
          <p15:clr>
            <a:srgbClr val="A4A3A4"/>
          </p15:clr>
        </p15:guide>
        <p15:guide id="16" pos="178">
          <p15:clr>
            <a:srgbClr val="A4A3A4"/>
          </p15:clr>
        </p15:guide>
        <p15:guide id="17" pos="5759">
          <p15:clr>
            <a:srgbClr val="A4A3A4"/>
          </p15:clr>
        </p15:guide>
        <p15:guide id="18" pos="5583">
          <p15:clr>
            <a:srgbClr val="A4A3A4"/>
          </p15:clr>
        </p15:guide>
        <p15:guide id="19" orient="horz" pos="4062">
          <p15:clr>
            <a:srgbClr val="A4A3A4"/>
          </p15:clr>
        </p15:guide>
        <p15:guide id="20" orient="horz" pos="3720">
          <p15:clr>
            <a:srgbClr val="A4A3A4"/>
          </p15:clr>
        </p15:guide>
      </p15:sldGuideLst>
    </p:ext>
    <p:ext uri="{2D200454-40CA-4A62-9FC3-DE9A4176ACB9}">
      <p15:notesGuideLst xmlns:p15="http://schemas.microsoft.com/office/powerpoint/2012/main">
        <p15:guide id="1" orient="horz" pos="3108" userDrawn="1">
          <p15:clr>
            <a:srgbClr val="A4A3A4"/>
          </p15:clr>
        </p15:guide>
        <p15:guide id="2" pos="212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Harriet Kaol" initials="HK"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95959"/>
    <a:srgbClr val="000000"/>
    <a:srgbClr val="53ACAF"/>
    <a:srgbClr val="EE2D27"/>
    <a:srgbClr val="6D6F71"/>
    <a:srgbClr val="A7A9AC"/>
    <a:srgbClr val="CFBCCF"/>
    <a:srgbClr val="885788"/>
    <a:srgbClr val="F2F5A4"/>
    <a:srgbClr val="DEE70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D7B26C5-4107-4FEC-AEDC-1716B250A1EF}">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58" autoAdjust="0"/>
    <p:restoredTop sz="94649" autoAdjust="0"/>
  </p:normalViewPr>
  <p:slideViewPr>
    <p:cSldViewPr snapToGrid="0">
      <p:cViewPr varScale="1">
        <p:scale>
          <a:sx n="98" d="100"/>
          <a:sy n="98" d="100"/>
        </p:scale>
        <p:origin x="992" y="200"/>
      </p:cViewPr>
      <p:guideLst>
        <p:guide orient="horz" pos="2160"/>
        <p:guide pos="2880"/>
        <p:guide orient="horz" pos="119"/>
        <p:guide orient="horz" pos="1071"/>
        <p:guide orient="horz" pos="867"/>
        <p:guide orient="horz" pos="640"/>
        <p:guide orient="horz" pos="3294"/>
        <p:guide orient="horz" pos="2500"/>
        <p:guide orient="horz" pos="1275"/>
        <p:guide orient="horz" pos="3583"/>
        <p:guide orient="horz" pos="4319"/>
        <p:guide orient="horz" pos="3807"/>
        <p:guide orient="horz" pos="4255"/>
        <p:guide pos="2879"/>
        <p:guide/>
        <p:guide pos="178"/>
        <p:guide pos="5759"/>
        <p:guide pos="5583"/>
        <p:guide orient="horz" pos="4062"/>
        <p:guide orient="horz" pos="3720"/>
      </p:guideLst>
    </p:cSldViewPr>
  </p:slideViewPr>
  <p:outlineViewPr>
    <p:cViewPr>
      <p:scale>
        <a:sx n="33" d="100"/>
        <a:sy n="33" d="100"/>
      </p:scale>
      <p:origin x="0" y="0"/>
    </p:cViewPr>
  </p:outlineViewPr>
  <p:notesTextViewPr>
    <p:cViewPr>
      <p:scale>
        <a:sx n="1" d="1"/>
        <a:sy n="1" d="1"/>
      </p:scale>
      <p:origin x="0" y="0"/>
    </p:cViewPr>
  </p:notesTextViewPr>
  <p:sorterViewPr>
    <p:cViewPr>
      <p:scale>
        <a:sx n="198" d="100"/>
        <a:sy n="198" d="100"/>
      </p:scale>
      <p:origin x="0" y="0"/>
    </p:cViewPr>
  </p:sorterViewPr>
  <p:notesViewPr>
    <p:cSldViewPr snapToGrid="0">
      <p:cViewPr varScale="1">
        <p:scale>
          <a:sx n="83" d="100"/>
          <a:sy n="83" d="100"/>
        </p:scale>
        <p:origin x="-3852" y="-84"/>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handoutMaster" Target="handoutMasters/handoutMaster1.xml"/><Relationship Id="rId13" Type="http://schemas.openxmlformats.org/officeDocument/2006/relationships/tags" Target="tags/tag1.xml"/><Relationship Id="rId14" Type="http://schemas.openxmlformats.org/officeDocument/2006/relationships/commentAuthors" Target="commentAuthors.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customXml" Target="../customXml/item4.xml"/><Relationship Id="rId5" Type="http://schemas.openxmlformats.org/officeDocument/2006/relationships/slideMaster" Target="slideMasters/slide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regneark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regneark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regneark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regneark4.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nb-NO"/>
  <c:roundedCorners val="1"/>
  <c:style val="2"/>
  <c:chart>
    <c:autoTitleDeleted val="1"/>
    <c:plotArea>
      <c:layout/>
      <c:barChart>
        <c:barDir val="bar"/>
        <c:grouping val="percentStacked"/>
        <c:varyColors val="1"/>
        <c:ser>
          <c:idx val="0"/>
          <c:order val="0"/>
          <c:tx>
            <c:strRef>
              <c:f>Sheet1!$B$1</c:f>
              <c:strCache>
                <c:ptCount val="1"/>
                <c:pt idx="0">
                  <c:v>Strongly disagree [1]</c:v>
                </c:pt>
              </c:strCache>
            </c:strRef>
          </c:tx>
          <c:invertIfNegative val="0"/>
          <c:dLbls>
            <c:numFmt formatCode="0%" sourceLinked="0"/>
            <c:spPr>
              <a:noFill/>
              <a:ln>
                <a:noFill/>
              </a:ln>
              <a:effectLst/>
            </c:spPr>
            <c:txPr>
              <a:bodyPr/>
              <a:lstStyle/>
              <a:p>
                <a:pPr>
                  <a:defRPr sz="900" b="0" i="0">
                    <a:solidFill>
                      <a:srgbClr val="000000"/>
                    </a:solidFill>
                    <a:latin typeface="Calibri"/>
                  </a:defRPr>
                </a:pPr>
                <a:endParaRPr lang="nb-NO"/>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Sheet1!$A$2:$A$6</c:f>
              <c:strCache>
                <c:ptCount val="5"/>
                <c:pt idx="0">
                  <c:v>I try to stay up to date with changes in music styles and genres</c:v>
                </c:pt>
                <c:pt idx="1">
                  <c:v>I would find it difficult or impossible to give up music listening</c:v>
                </c:pt>
                <c:pt idx="2">
                  <c:v>I often let my friends know about music and artists I consider to be good</c:v>
                </c:pt>
                <c:pt idx="3">
                  <c:v>Making music is my hobby – I play an instrument and/or sing</c:v>
                </c:pt>
                <c:pt idx="4">
                  <c:v>In my everyday life, I usually listen to a lot of music</c:v>
                </c:pt>
              </c:strCache>
            </c:strRef>
          </c:cat>
          <c:val>
            <c:numRef>
              <c:f>Sheet1!$B$2:$B$6</c:f>
              <c:numCache>
                <c:formatCode>General</c:formatCode>
                <c:ptCount val="5"/>
                <c:pt idx="0">
                  <c:v>0.1341</c:v>
                </c:pt>
                <c:pt idx="1">
                  <c:v>0.0567</c:v>
                </c:pt>
                <c:pt idx="2">
                  <c:v>0.142</c:v>
                </c:pt>
                <c:pt idx="3">
                  <c:v>0.4171</c:v>
                </c:pt>
                <c:pt idx="4">
                  <c:v>0.0339</c:v>
                </c:pt>
              </c:numCache>
            </c:numRef>
          </c:val>
        </c:ser>
        <c:ser>
          <c:idx val="1"/>
          <c:order val="1"/>
          <c:tx>
            <c:strRef>
              <c:f>Sheet1!$C$1</c:f>
              <c:strCache>
                <c:ptCount val="1"/>
                <c:pt idx="0">
                  <c:v>Disagree [2]</c:v>
                </c:pt>
              </c:strCache>
            </c:strRef>
          </c:tx>
          <c:invertIfNegative val="0"/>
          <c:dLbls>
            <c:numFmt formatCode="0%" sourceLinked="0"/>
            <c:spPr>
              <a:noFill/>
              <a:ln>
                <a:noFill/>
              </a:ln>
              <a:effectLst/>
            </c:spPr>
            <c:txPr>
              <a:bodyPr/>
              <a:lstStyle/>
              <a:p>
                <a:pPr>
                  <a:defRPr sz="900" b="0" i="0">
                    <a:solidFill>
                      <a:srgbClr val="000000"/>
                    </a:solidFill>
                    <a:latin typeface="Calibri"/>
                  </a:defRPr>
                </a:pPr>
                <a:endParaRPr lang="nb-NO"/>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Sheet1!$A$2:$A$6</c:f>
              <c:strCache>
                <c:ptCount val="5"/>
                <c:pt idx="0">
                  <c:v>I try to stay up to date with changes in music styles and genres</c:v>
                </c:pt>
                <c:pt idx="1">
                  <c:v>I would find it difficult or impossible to give up music listening</c:v>
                </c:pt>
                <c:pt idx="2">
                  <c:v>I often let my friends know about music and artists I consider to be good</c:v>
                </c:pt>
                <c:pt idx="3">
                  <c:v>Making music is my hobby – I play an instrument and/or sing</c:v>
                </c:pt>
                <c:pt idx="4">
                  <c:v>In my everyday life, I usually listen to a lot of music</c:v>
                </c:pt>
              </c:strCache>
            </c:strRef>
          </c:cat>
          <c:val>
            <c:numRef>
              <c:f>Sheet1!$C$2:$C$6</c:f>
              <c:numCache>
                <c:formatCode>General</c:formatCode>
                <c:ptCount val="5"/>
                <c:pt idx="0">
                  <c:v>0.1922</c:v>
                </c:pt>
                <c:pt idx="1">
                  <c:v>0.0607</c:v>
                </c:pt>
                <c:pt idx="2">
                  <c:v>0.1384</c:v>
                </c:pt>
                <c:pt idx="3">
                  <c:v>0.2067</c:v>
                </c:pt>
                <c:pt idx="4">
                  <c:v>0.0516</c:v>
                </c:pt>
              </c:numCache>
            </c:numRef>
          </c:val>
        </c:ser>
        <c:ser>
          <c:idx val="2"/>
          <c:order val="2"/>
          <c:tx>
            <c:strRef>
              <c:f>Sheet1!$D$1</c:f>
              <c:strCache>
                <c:ptCount val="1"/>
                <c:pt idx="0">
                  <c:v>Neither agree nor disagree [3]</c:v>
                </c:pt>
              </c:strCache>
            </c:strRef>
          </c:tx>
          <c:invertIfNegative val="0"/>
          <c:dLbls>
            <c:numFmt formatCode="0%" sourceLinked="0"/>
            <c:spPr>
              <a:noFill/>
              <a:ln>
                <a:noFill/>
              </a:ln>
              <a:effectLst/>
            </c:spPr>
            <c:txPr>
              <a:bodyPr/>
              <a:lstStyle/>
              <a:p>
                <a:pPr>
                  <a:defRPr sz="900" b="0" i="0">
                    <a:solidFill>
                      <a:srgbClr val="000000"/>
                    </a:solidFill>
                    <a:latin typeface="Calibri"/>
                  </a:defRPr>
                </a:pPr>
                <a:endParaRPr lang="nb-NO"/>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Sheet1!$A$2:$A$6</c:f>
              <c:strCache>
                <c:ptCount val="5"/>
                <c:pt idx="0">
                  <c:v>I try to stay up to date with changes in music styles and genres</c:v>
                </c:pt>
                <c:pt idx="1">
                  <c:v>I would find it difficult or impossible to give up music listening</c:v>
                </c:pt>
                <c:pt idx="2">
                  <c:v>I often let my friends know about music and artists I consider to be good</c:v>
                </c:pt>
                <c:pt idx="3">
                  <c:v>Making music is my hobby – I play an instrument and/or sing</c:v>
                </c:pt>
                <c:pt idx="4">
                  <c:v>In my everyday life, I usually listen to a lot of music</c:v>
                </c:pt>
              </c:strCache>
            </c:strRef>
          </c:cat>
          <c:val>
            <c:numRef>
              <c:f>Sheet1!$D$2:$D$6</c:f>
              <c:numCache>
                <c:formatCode>General</c:formatCode>
                <c:ptCount val="5"/>
                <c:pt idx="0">
                  <c:v>0.3214</c:v>
                </c:pt>
                <c:pt idx="1">
                  <c:v>0.1914</c:v>
                </c:pt>
                <c:pt idx="2">
                  <c:v>0.29</c:v>
                </c:pt>
                <c:pt idx="3">
                  <c:v>0.1275</c:v>
                </c:pt>
                <c:pt idx="4">
                  <c:v>0.1835</c:v>
                </c:pt>
              </c:numCache>
            </c:numRef>
          </c:val>
        </c:ser>
        <c:ser>
          <c:idx val="3"/>
          <c:order val="3"/>
          <c:tx>
            <c:strRef>
              <c:f>Sheet1!$E$1</c:f>
              <c:strCache>
                <c:ptCount val="1"/>
                <c:pt idx="0">
                  <c:v>Agree [4]</c:v>
                </c:pt>
              </c:strCache>
            </c:strRef>
          </c:tx>
          <c:invertIfNegative val="0"/>
          <c:dLbls>
            <c:numFmt formatCode="0%" sourceLinked="0"/>
            <c:spPr>
              <a:noFill/>
              <a:ln>
                <a:noFill/>
              </a:ln>
              <a:effectLst/>
            </c:spPr>
            <c:txPr>
              <a:bodyPr/>
              <a:lstStyle/>
              <a:p>
                <a:pPr>
                  <a:defRPr sz="900" b="0" i="0">
                    <a:solidFill>
                      <a:srgbClr val="000000"/>
                    </a:solidFill>
                    <a:latin typeface="Calibri"/>
                  </a:defRPr>
                </a:pPr>
                <a:endParaRPr lang="nb-NO"/>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Sheet1!$A$2:$A$6</c:f>
              <c:strCache>
                <c:ptCount val="5"/>
                <c:pt idx="0">
                  <c:v>I try to stay up to date with changes in music styles and genres</c:v>
                </c:pt>
                <c:pt idx="1">
                  <c:v>I would find it difficult or impossible to give up music listening</c:v>
                </c:pt>
                <c:pt idx="2">
                  <c:v>I often let my friends know about music and artists I consider to be good</c:v>
                </c:pt>
                <c:pt idx="3">
                  <c:v>Making music is my hobby – I play an instrument and/or sing</c:v>
                </c:pt>
                <c:pt idx="4">
                  <c:v>In my everyday life, I usually listen to a lot of music</c:v>
                </c:pt>
              </c:strCache>
            </c:strRef>
          </c:cat>
          <c:val>
            <c:numRef>
              <c:f>Sheet1!$E$2:$E$6</c:f>
              <c:numCache>
                <c:formatCode>General</c:formatCode>
                <c:ptCount val="5"/>
                <c:pt idx="0">
                  <c:v>0.2242</c:v>
                </c:pt>
                <c:pt idx="1">
                  <c:v>0.31</c:v>
                </c:pt>
                <c:pt idx="2">
                  <c:v>0.2774</c:v>
                </c:pt>
                <c:pt idx="3">
                  <c:v>0.1179</c:v>
                </c:pt>
                <c:pt idx="4">
                  <c:v>0.3353</c:v>
                </c:pt>
              </c:numCache>
            </c:numRef>
          </c:val>
        </c:ser>
        <c:ser>
          <c:idx val="4"/>
          <c:order val="4"/>
          <c:tx>
            <c:strRef>
              <c:f>Sheet1!$F$1</c:f>
              <c:strCache>
                <c:ptCount val="1"/>
                <c:pt idx="0">
                  <c:v>Strongly agree [5]</c:v>
                </c:pt>
              </c:strCache>
            </c:strRef>
          </c:tx>
          <c:invertIfNegative val="0"/>
          <c:dLbls>
            <c:numFmt formatCode="0%" sourceLinked="0"/>
            <c:spPr>
              <a:noFill/>
              <a:ln>
                <a:noFill/>
              </a:ln>
              <a:effectLst/>
            </c:spPr>
            <c:txPr>
              <a:bodyPr/>
              <a:lstStyle/>
              <a:p>
                <a:pPr>
                  <a:defRPr sz="900" b="0" i="0">
                    <a:solidFill>
                      <a:srgbClr val="000000"/>
                    </a:solidFill>
                    <a:latin typeface="Calibri"/>
                  </a:defRPr>
                </a:pPr>
                <a:endParaRPr lang="nb-NO"/>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Sheet1!$A$2:$A$6</c:f>
              <c:strCache>
                <c:ptCount val="5"/>
                <c:pt idx="0">
                  <c:v>I try to stay up to date with changes in music styles and genres</c:v>
                </c:pt>
                <c:pt idx="1">
                  <c:v>I would find it difficult or impossible to give up music listening</c:v>
                </c:pt>
                <c:pt idx="2">
                  <c:v>I often let my friends know about music and artists I consider to be good</c:v>
                </c:pt>
                <c:pt idx="3">
                  <c:v>Making music is my hobby – I play an instrument and/or sing</c:v>
                </c:pt>
                <c:pt idx="4">
                  <c:v>In my everyday life, I usually listen to a lot of music</c:v>
                </c:pt>
              </c:strCache>
            </c:strRef>
          </c:cat>
          <c:val>
            <c:numRef>
              <c:f>Sheet1!$F$2:$F$6</c:f>
              <c:numCache>
                <c:formatCode>General</c:formatCode>
                <c:ptCount val="5"/>
                <c:pt idx="0">
                  <c:v>0.1069</c:v>
                </c:pt>
                <c:pt idx="1">
                  <c:v>0.3551</c:v>
                </c:pt>
                <c:pt idx="2">
                  <c:v>0.1366</c:v>
                </c:pt>
                <c:pt idx="3">
                  <c:v>0.1124</c:v>
                </c:pt>
                <c:pt idx="4">
                  <c:v>0.3768</c:v>
                </c:pt>
              </c:numCache>
            </c:numRef>
          </c:val>
        </c:ser>
        <c:ser>
          <c:idx val="5"/>
          <c:order val="5"/>
          <c:tx>
            <c:strRef>
              <c:f>Sheet1!$G$1</c:f>
              <c:strCache>
                <c:ptCount val="1"/>
                <c:pt idx="0">
                  <c:v>Don’t know</c:v>
                </c:pt>
              </c:strCache>
            </c:strRef>
          </c:tx>
          <c:invertIfNegative val="0"/>
          <c:dLbls>
            <c:numFmt formatCode="0%" sourceLinked="0"/>
            <c:spPr>
              <a:noFill/>
              <a:ln>
                <a:noFill/>
              </a:ln>
              <a:effectLst/>
            </c:spPr>
            <c:txPr>
              <a:bodyPr/>
              <a:lstStyle/>
              <a:p>
                <a:pPr>
                  <a:defRPr sz="900" b="0" i="0">
                    <a:solidFill>
                      <a:srgbClr val="000000"/>
                    </a:solidFill>
                    <a:latin typeface="Calibri"/>
                  </a:defRPr>
                </a:pPr>
                <a:endParaRPr lang="nb-NO"/>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Sheet1!$A$2:$A$6</c:f>
              <c:strCache>
                <c:ptCount val="5"/>
                <c:pt idx="0">
                  <c:v>I try to stay up to date with changes in music styles and genres</c:v>
                </c:pt>
                <c:pt idx="1">
                  <c:v>I would find it difficult or impossible to give up music listening</c:v>
                </c:pt>
                <c:pt idx="2">
                  <c:v>I often let my friends know about music and artists I consider to be good</c:v>
                </c:pt>
                <c:pt idx="3">
                  <c:v>Making music is my hobby – I play an instrument and/or sing</c:v>
                </c:pt>
                <c:pt idx="4">
                  <c:v>In my everyday life, I usually listen to a lot of music</c:v>
                </c:pt>
              </c:strCache>
            </c:strRef>
          </c:cat>
          <c:val>
            <c:numRef>
              <c:f>Sheet1!$G$2:$G$6</c:f>
              <c:numCache>
                <c:formatCode>General</c:formatCode>
                <c:ptCount val="5"/>
                <c:pt idx="0">
                  <c:v>0.0212</c:v>
                </c:pt>
                <c:pt idx="1">
                  <c:v>0.0261</c:v>
                </c:pt>
                <c:pt idx="2">
                  <c:v>0.0156</c:v>
                </c:pt>
                <c:pt idx="3">
                  <c:v>0.0184</c:v>
                </c:pt>
                <c:pt idx="4">
                  <c:v>0.019</c:v>
                </c:pt>
              </c:numCache>
            </c:numRef>
          </c:val>
        </c:ser>
        <c:dLbls>
          <c:dLblPos val="ctr"/>
          <c:showLegendKey val="0"/>
          <c:showVal val="1"/>
          <c:showCatName val="0"/>
          <c:showSerName val="0"/>
          <c:showPercent val="0"/>
          <c:showBubbleSize val="0"/>
        </c:dLbls>
        <c:gapWidth val="150"/>
        <c:overlap val="100"/>
        <c:axId val="-2130059200"/>
        <c:axId val="-2129695120"/>
      </c:barChart>
      <c:catAx>
        <c:axId val="-2130059200"/>
        <c:scaling>
          <c:orientation val="minMax"/>
        </c:scaling>
        <c:delete val="0"/>
        <c:axPos val="l"/>
        <c:numFmt formatCode="General" sourceLinked="0"/>
        <c:majorTickMark val="out"/>
        <c:minorTickMark val="none"/>
        <c:tickLblPos val="low"/>
        <c:txPr>
          <a:bodyPr/>
          <a:lstStyle/>
          <a:p>
            <a:pPr>
              <a:defRPr sz="1000" b="0" i="0">
                <a:solidFill>
                  <a:srgbClr val="595959"/>
                </a:solidFill>
                <a:latin typeface="Calibri"/>
              </a:defRPr>
            </a:pPr>
            <a:endParaRPr lang="nb-NO"/>
          </a:p>
        </c:txPr>
        <c:crossAx val="-2129695120"/>
        <c:crosses val="autoZero"/>
        <c:auto val="1"/>
        <c:lblAlgn val="ctr"/>
        <c:lblOffset val="730"/>
        <c:noMultiLvlLbl val="1"/>
      </c:catAx>
      <c:valAx>
        <c:axId val="-2129695120"/>
        <c:scaling>
          <c:orientation val="minMax"/>
          <c:max val="1.0"/>
          <c:min val="0.0"/>
        </c:scaling>
        <c:delete val="0"/>
        <c:axPos val="b"/>
        <c:majorGridlines/>
        <c:numFmt formatCode="0%" sourceLinked="0"/>
        <c:majorTickMark val="out"/>
        <c:minorTickMark val="none"/>
        <c:tickLblPos val="low"/>
        <c:txPr>
          <a:bodyPr/>
          <a:lstStyle/>
          <a:p>
            <a:pPr>
              <a:defRPr sz="1000" b="1" i="0">
                <a:solidFill>
                  <a:srgbClr val="595959"/>
                </a:solidFill>
                <a:latin typeface="Calibri"/>
              </a:defRPr>
            </a:pPr>
            <a:endParaRPr lang="nb-NO"/>
          </a:p>
        </c:txPr>
        <c:crossAx val="-2130059200"/>
        <c:crosses val="autoZero"/>
        <c:crossBetween val="between"/>
        <c:majorUnit val="0.1"/>
      </c:valAx>
    </c:plotArea>
    <c:legend>
      <c:legendPos val="r"/>
      <c:layout/>
      <c:overlay val="0"/>
      <c:txPr>
        <a:bodyPr/>
        <a:lstStyle/>
        <a:p>
          <a:pPr>
            <a:defRPr sz="1000" b="0" i="0">
              <a:solidFill>
                <a:srgbClr val="595959"/>
              </a:solidFill>
              <a:latin typeface="Calibri"/>
            </a:defRPr>
          </a:pPr>
          <a:endParaRPr lang="nb-NO"/>
        </a:p>
      </c:txPr>
    </c:legend>
    <c:plotVisOnly val="1"/>
    <c:dispBlanksAs val="zero"/>
    <c:showDLblsOverMax val="1"/>
  </c:chart>
  <c:txPr>
    <a:bodyPr/>
    <a:lstStyle/>
    <a:p>
      <a:pPr>
        <a:defRPr sz="1800"/>
      </a:pPr>
      <a:endParaRPr lang="nb-NO"/>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1"/>
  <c:lang val="nb-NO"/>
  <c:roundedCorners val="1"/>
  <c:style val="2"/>
  <c:chart>
    <c:autoTitleDeleted val="1"/>
    <c:plotArea>
      <c:layout/>
      <c:barChart>
        <c:barDir val="bar"/>
        <c:grouping val="clustered"/>
        <c:varyColors val="0"/>
        <c:ser>
          <c:idx val="0"/>
          <c:order val="0"/>
          <c:tx>
            <c:strRef>
              <c:f>Sheet1!$B$1</c:f>
              <c:strCache>
                <c:ptCount val="1"/>
                <c:pt idx="0">
                  <c:v>Total</c:v>
                </c:pt>
              </c:strCache>
            </c:strRef>
          </c:tx>
          <c:invertIfNegative val="0"/>
          <c:dLbls>
            <c:numFmt formatCode="0%" sourceLinked="0"/>
            <c:spPr>
              <a:noFill/>
              <a:ln>
                <a:noFill/>
              </a:ln>
              <a:effectLst/>
            </c:spPr>
            <c:txPr>
              <a:bodyPr/>
              <a:lstStyle/>
              <a:p>
                <a:pPr>
                  <a:defRPr sz="900" b="0" i="0">
                    <a:solidFill>
                      <a:srgbClr val="000000"/>
                    </a:solidFill>
                    <a:latin typeface="Calibri"/>
                  </a:defRPr>
                </a:pPr>
                <a:endParaRPr lang="nb-NO"/>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Sheet1!$A$2:$A$4</c:f>
              <c:strCache>
                <c:ptCount val="3"/>
                <c:pt idx="0">
                  <c:v>Don’t know</c:v>
                </c:pt>
                <c:pt idx="1">
                  <c:v>No</c:v>
                </c:pt>
                <c:pt idx="2">
                  <c:v>Yes</c:v>
                </c:pt>
              </c:strCache>
            </c:strRef>
          </c:cat>
          <c:val>
            <c:numRef>
              <c:f>Sheet1!$B$2:$B$4</c:f>
              <c:numCache>
                <c:formatCode>General</c:formatCode>
                <c:ptCount val="3"/>
                <c:pt idx="0">
                  <c:v>0.0216</c:v>
                </c:pt>
                <c:pt idx="1">
                  <c:v>0.4093</c:v>
                </c:pt>
                <c:pt idx="2">
                  <c:v>0.5692</c:v>
                </c:pt>
              </c:numCache>
            </c:numRef>
          </c:val>
        </c:ser>
        <c:dLbls>
          <c:dLblPos val="outEnd"/>
          <c:showLegendKey val="0"/>
          <c:showVal val="1"/>
          <c:showCatName val="0"/>
          <c:showSerName val="0"/>
          <c:showPercent val="0"/>
          <c:showBubbleSize val="0"/>
        </c:dLbls>
        <c:gapWidth val="150"/>
        <c:overlap val="-10"/>
        <c:axId val="2100005136"/>
        <c:axId val="2100007728"/>
      </c:barChart>
      <c:catAx>
        <c:axId val="2100005136"/>
        <c:scaling>
          <c:orientation val="minMax"/>
        </c:scaling>
        <c:delete val="0"/>
        <c:axPos val="l"/>
        <c:numFmt formatCode="General" sourceLinked="0"/>
        <c:majorTickMark val="out"/>
        <c:minorTickMark val="none"/>
        <c:tickLblPos val="nextTo"/>
        <c:txPr>
          <a:bodyPr/>
          <a:lstStyle/>
          <a:p>
            <a:pPr>
              <a:defRPr sz="1000" b="0" i="0">
                <a:solidFill>
                  <a:srgbClr val="595959"/>
                </a:solidFill>
                <a:latin typeface="Calibri"/>
              </a:defRPr>
            </a:pPr>
            <a:endParaRPr lang="nb-NO"/>
          </a:p>
        </c:txPr>
        <c:crossAx val="2100007728"/>
        <c:crosses val="autoZero"/>
        <c:auto val="1"/>
        <c:lblAlgn val="ctr"/>
        <c:lblOffset val="730"/>
        <c:noMultiLvlLbl val="1"/>
      </c:catAx>
      <c:valAx>
        <c:axId val="2100007728"/>
        <c:scaling>
          <c:orientation val="minMax"/>
          <c:max val="1.0"/>
          <c:min val="0.0"/>
        </c:scaling>
        <c:delete val="0"/>
        <c:axPos val="b"/>
        <c:majorGridlines/>
        <c:numFmt formatCode="0%" sourceLinked="0"/>
        <c:majorTickMark val="out"/>
        <c:minorTickMark val="none"/>
        <c:tickLblPos val="low"/>
        <c:txPr>
          <a:bodyPr/>
          <a:lstStyle/>
          <a:p>
            <a:pPr>
              <a:defRPr sz="1000" b="1" i="0">
                <a:solidFill>
                  <a:srgbClr val="595959"/>
                </a:solidFill>
                <a:latin typeface="Calibri"/>
              </a:defRPr>
            </a:pPr>
            <a:endParaRPr lang="nb-NO"/>
          </a:p>
        </c:txPr>
        <c:crossAx val="2100005136"/>
        <c:crosses val="autoZero"/>
        <c:crossBetween val="between"/>
        <c:majorUnit val="0.1"/>
      </c:valAx>
    </c:plotArea>
    <c:plotVisOnly val="1"/>
    <c:dispBlanksAs val="zero"/>
    <c:showDLblsOverMax val="1"/>
  </c:chart>
  <c:txPr>
    <a:bodyPr/>
    <a:lstStyle/>
    <a:p>
      <a:pPr>
        <a:defRPr sz="1800"/>
      </a:pPr>
      <a:endParaRPr lang="nb-NO"/>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1"/>
  <c:lang val="nb-NO"/>
  <c:roundedCorners val="1"/>
  <c:style val="2"/>
  <c:chart>
    <c:autoTitleDeleted val="1"/>
    <c:plotArea>
      <c:layout/>
      <c:barChart>
        <c:barDir val="bar"/>
        <c:grouping val="clustered"/>
        <c:varyColors val="0"/>
        <c:ser>
          <c:idx val="0"/>
          <c:order val="0"/>
          <c:tx>
            <c:strRef>
              <c:f>Sheet1!$B$1</c:f>
              <c:strCache>
                <c:ptCount val="1"/>
                <c:pt idx="0">
                  <c:v>Total</c:v>
                </c:pt>
              </c:strCache>
            </c:strRef>
          </c:tx>
          <c:invertIfNegative val="0"/>
          <c:dLbls>
            <c:numFmt formatCode="0%" sourceLinked="0"/>
            <c:spPr>
              <a:noFill/>
              <a:ln>
                <a:noFill/>
              </a:ln>
              <a:effectLst/>
            </c:spPr>
            <c:txPr>
              <a:bodyPr/>
              <a:lstStyle/>
              <a:p>
                <a:pPr>
                  <a:defRPr sz="900" b="0" i="0">
                    <a:solidFill>
                      <a:srgbClr val="000000"/>
                    </a:solidFill>
                    <a:latin typeface="Calibri"/>
                  </a:defRPr>
                </a:pPr>
                <a:endParaRPr lang="nb-NO"/>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Sheet1!$A$2:$A$13</c:f>
              <c:strCache>
                <c:ptCount val="12"/>
                <c:pt idx="0">
                  <c:v>Don’t know</c:v>
                </c:pt>
                <c:pt idx="1">
                  <c:v>More than 10</c:v>
                </c:pt>
                <c:pt idx="2">
                  <c:v>10</c:v>
                </c:pt>
                <c:pt idx="3">
                  <c:v>9</c:v>
                </c:pt>
                <c:pt idx="4">
                  <c:v>8</c:v>
                </c:pt>
                <c:pt idx="5">
                  <c:v>7</c:v>
                </c:pt>
                <c:pt idx="6">
                  <c:v>6</c:v>
                </c:pt>
                <c:pt idx="7">
                  <c:v>5</c:v>
                </c:pt>
                <c:pt idx="8">
                  <c:v>4</c:v>
                </c:pt>
                <c:pt idx="9">
                  <c:v>3</c:v>
                </c:pt>
                <c:pt idx="10">
                  <c:v>2</c:v>
                </c:pt>
                <c:pt idx="11">
                  <c:v>1</c:v>
                </c:pt>
              </c:strCache>
            </c:strRef>
          </c:cat>
          <c:val>
            <c:numRef>
              <c:f>Sheet1!$B$2:$B$13</c:f>
              <c:numCache>
                <c:formatCode>General</c:formatCode>
                <c:ptCount val="12"/>
                <c:pt idx="0">
                  <c:v>0.0341</c:v>
                </c:pt>
                <c:pt idx="1">
                  <c:v>0.0427</c:v>
                </c:pt>
                <c:pt idx="2">
                  <c:v>0.0072</c:v>
                </c:pt>
                <c:pt idx="3">
                  <c:v>0.0067</c:v>
                </c:pt>
                <c:pt idx="4">
                  <c:v>0.0179</c:v>
                </c:pt>
                <c:pt idx="5">
                  <c:v>0.0113</c:v>
                </c:pt>
                <c:pt idx="6">
                  <c:v>0.0271</c:v>
                </c:pt>
                <c:pt idx="7">
                  <c:v>0.106</c:v>
                </c:pt>
                <c:pt idx="8">
                  <c:v>0.0888</c:v>
                </c:pt>
                <c:pt idx="9">
                  <c:v>0.1528</c:v>
                </c:pt>
                <c:pt idx="10">
                  <c:v>0.269</c:v>
                </c:pt>
                <c:pt idx="11">
                  <c:v>0.2364</c:v>
                </c:pt>
              </c:numCache>
            </c:numRef>
          </c:val>
        </c:ser>
        <c:dLbls>
          <c:dLblPos val="outEnd"/>
          <c:showLegendKey val="0"/>
          <c:showVal val="1"/>
          <c:showCatName val="0"/>
          <c:showSerName val="0"/>
          <c:showPercent val="0"/>
          <c:showBubbleSize val="0"/>
        </c:dLbls>
        <c:gapWidth val="150"/>
        <c:overlap val="-10"/>
        <c:axId val="2123087056"/>
        <c:axId val="2123089680"/>
      </c:barChart>
      <c:catAx>
        <c:axId val="2123087056"/>
        <c:scaling>
          <c:orientation val="minMax"/>
        </c:scaling>
        <c:delete val="0"/>
        <c:axPos val="l"/>
        <c:numFmt formatCode="General" sourceLinked="0"/>
        <c:majorTickMark val="out"/>
        <c:minorTickMark val="none"/>
        <c:tickLblPos val="nextTo"/>
        <c:txPr>
          <a:bodyPr/>
          <a:lstStyle/>
          <a:p>
            <a:pPr>
              <a:defRPr sz="1000" b="0" i="0">
                <a:solidFill>
                  <a:srgbClr val="595959"/>
                </a:solidFill>
                <a:latin typeface="Calibri"/>
              </a:defRPr>
            </a:pPr>
            <a:endParaRPr lang="nb-NO"/>
          </a:p>
        </c:txPr>
        <c:crossAx val="2123089680"/>
        <c:crosses val="autoZero"/>
        <c:auto val="1"/>
        <c:lblAlgn val="ctr"/>
        <c:lblOffset val="730"/>
        <c:noMultiLvlLbl val="1"/>
      </c:catAx>
      <c:valAx>
        <c:axId val="2123089680"/>
        <c:scaling>
          <c:orientation val="minMax"/>
          <c:max val="1.0"/>
          <c:min val="0.0"/>
        </c:scaling>
        <c:delete val="0"/>
        <c:axPos val="b"/>
        <c:majorGridlines/>
        <c:numFmt formatCode="0%" sourceLinked="0"/>
        <c:majorTickMark val="out"/>
        <c:minorTickMark val="none"/>
        <c:tickLblPos val="low"/>
        <c:txPr>
          <a:bodyPr/>
          <a:lstStyle/>
          <a:p>
            <a:pPr>
              <a:defRPr sz="1000" b="1" i="0">
                <a:solidFill>
                  <a:srgbClr val="595959"/>
                </a:solidFill>
                <a:latin typeface="Calibri"/>
              </a:defRPr>
            </a:pPr>
            <a:endParaRPr lang="nb-NO"/>
          </a:p>
        </c:txPr>
        <c:crossAx val="2123087056"/>
        <c:crosses val="autoZero"/>
        <c:crossBetween val="between"/>
        <c:majorUnit val="0.1"/>
      </c:valAx>
    </c:plotArea>
    <c:plotVisOnly val="1"/>
    <c:dispBlanksAs val="zero"/>
    <c:showDLblsOverMax val="1"/>
  </c:chart>
  <c:txPr>
    <a:bodyPr/>
    <a:lstStyle/>
    <a:p>
      <a:pPr>
        <a:defRPr sz="1800"/>
      </a:pPr>
      <a:endParaRPr lang="nb-NO"/>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1"/>
  <c:lang val="nb-NO"/>
  <c:roundedCorners val="1"/>
  <c:style val="2"/>
  <c:chart>
    <c:autoTitleDeleted val="1"/>
    <c:plotArea>
      <c:layout/>
      <c:barChart>
        <c:barDir val="bar"/>
        <c:grouping val="clustered"/>
        <c:varyColors val="0"/>
        <c:ser>
          <c:idx val="0"/>
          <c:order val="0"/>
          <c:tx>
            <c:strRef>
              <c:f>Sheet1!$B$1</c:f>
              <c:strCache>
                <c:ptCount val="1"/>
                <c:pt idx="0">
                  <c:v>Total</c:v>
                </c:pt>
              </c:strCache>
            </c:strRef>
          </c:tx>
          <c:invertIfNegative val="0"/>
          <c:dLbls>
            <c:numFmt formatCode="0%" sourceLinked="0"/>
            <c:spPr>
              <a:noFill/>
              <a:ln>
                <a:noFill/>
              </a:ln>
              <a:effectLst/>
            </c:spPr>
            <c:txPr>
              <a:bodyPr/>
              <a:lstStyle/>
              <a:p>
                <a:pPr>
                  <a:defRPr sz="900" b="0" i="0">
                    <a:solidFill>
                      <a:srgbClr val="000000"/>
                    </a:solidFill>
                    <a:latin typeface="Calibri"/>
                  </a:defRPr>
                </a:pPr>
                <a:endParaRPr lang="nb-NO"/>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Sheet1!$A$2:$A$14</c:f>
              <c:strCache>
                <c:ptCount val="13"/>
                <c:pt idx="0">
                  <c:v>Don’t know</c:v>
                </c:pt>
                <c:pt idx="1">
                  <c:v>Other, please specify:</c:v>
                </c:pt>
                <c:pt idx="2">
                  <c:v>World Music</c:v>
                </c:pt>
                <c:pt idx="3">
                  <c:v>Electronic dance music</c:v>
                </c:pt>
                <c:pt idx="4">
                  <c:v>Opera</c:v>
                </c:pt>
                <c:pt idx="5">
                  <c:v>Blues</c:v>
                </c:pt>
                <c:pt idx="6">
                  <c:v>Metal</c:v>
                </c:pt>
                <c:pt idx="7">
                  <c:v>Soul/ R’n’B/Hip Hop</c:v>
                </c:pt>
                <c:pt idx="8">
                  <c:v>Folk</c:v>
                </c:pt>
                <c:pt idx="9">
                  <c:v>Jazz</c:v>
                </c:pt>
                <c:pt idx="10">
                  <c:v>Classical</c:v>
                </c:pt>
                <c:pt idx="11">
                  <c:v>Rock</c:v>
                </c:pt>
                <c:pt idx="12">
                  <c:v>Pop</c:v>
                </c:pt>
              </c:strCache>
            </c:strRef>
          </c:cat>
          <c:val>
            <c:numRef>
              <c:f>Sheet1!$B$2:$B$14</c:f>
              <c:numCache>
                <c:formatCode>General</c:formatCode>
                <c:ptCount val="13"/>
                <c:pt idx="0">
                  <c:v>0.0412</c:v>
                </c:pt>
                <c:pt idx="1">
                  <c:v>0.1185</c:v>
                </c:pt>
                <c:pt idx="2">
                  <c:v>0.0532</c:v>
                </c:pt>
                <c:pt idx="3">
                  <c:v>0.0774</c:v>
                </c:pt>
                <c:pt idx="4">
                  <c:v>0.0874</c:v>
                </c:pt>
                <c:pt idx="5">
                  <c:v>0.1032</c:v>
                </c:pt>
                <c:pt idx="6">
                  <c:v>0.1118</c:v>
                </c:pt>
                <c:pt idx="7">
                  <c:v>0.1243</c:v>
                </c:pt>
                <c:pt idx="8">
                  <c:v>0.1251</c:v>
                </c:pt>
                <c:pt idx="9">
                  <c:v>0.1374</c:v>
                </c:pt>
                <c:pt idx="10">
                  <c:v>0.1388</c:v>
                </c:pt>
                <c:pt idx="11">
                  <c:v>0.4738</c:v>
                </c:pt>
                <c:pt idx="12">
                  <c:v>0.543</c:v>
                </c:pt>
              </c:numCache>
            </c:numRef>
          </c:val>
        </c:ser>
        <c:dLbls>
          <c:dLblPos val="outEnd"/>
          <c:showLegendKey val="0"/>
          <c:showVal val="1"/>
          <c:showCatName val="0"/>
          <c:showSerName val="0"/>
          <c:showPercent val="0"/>
          <c:showBubbleSize val="0"/>
        </c:dLbls>
        <c:gapWidth val="150"/>
        <c:overlap val="-10"/>
        <c:axId val="2099960432"/>
        <c:axId val="2099963072"/>
      </c:barChart>
      <c:catAx>
        <c:axId val="2099960432"/>
        <c:scaling>
          <c:orientation val="minMax"/>
        </c:scaling>
        <c:delete val="0"/>
        <c:axPos val="l"/>
        <c:numFmt formatCode="General" sourceLinked="0"/>
        <c:majorTickMark val="out"/>
        <c:minorTickMark val="none"/>
        <c:tickLblPos val="nextTo"/>
        <c:txPr>
          <a:bodyPr/>
          <a:lstStyle/>
          <a:p>
            <a:pPr>
              <a:defRPr sz="1000" b="0" i="0">
                <a:solidFill>
                  <a:srgbClr val="595959"/>
                </a:solidFill>
                <a:latin typeface="Calibri"/>
              </a:defRPr>
            </a:pPr>
            <a:endParaRPr lang="nb-NO"/>
          </a:p>
        </c:txPr>
        <c:crossAx val="2099963072"/>
        <c:crosses val="autoZero"/>
        <c:auto val="1"/>
        <c:lblAlgn val="ctr"/>
        <c:lblOffset val="730"/>
        <c:noMultiLvlLbl val="1"/>
      </c:catAx>
      <c:valAx>
        <c:axId val="2099963072"/>
        <c:scaling>
          <c:orientation val="minMax"/>
          <c:max val="1.0"/>
          <c:min val="0.0"/>
        </c:scaling>
        <c:delete val="0"/>
        <c:axPos val="b"/>
        <c:majorGridlines/>
        <c:numFmt formatCode="0%" sourceLinked="0"/>
        <c:majorTickMark val="out"/>
        <c:minorTickMark val="none"/>
        <c:tickLblPos val="low"/>
        <c:txPr>
          <a:bodyPr/>
          <a:lstStyle/>
          <a:p>
            <a:pPr>
              <a:defRPr sz="1000" b="1" i="0">
                <a:solidFill>
                  <a:srgbClr val="595959"/>
                </a:solidFill>
                <a:latin typeface="Calibri"/>
              </a:defRPr>
            </a:pPr>
            <a:endParaRPr lang="nb-NO"/>
          </a:p>
        </c:txPr>
        <c:crossAx val="2099960432"/>
        <c:crosses val="autoZero"/>
        <c:crossBetween val="between"/>
        <c:majorUnit val="0.1"/>
      </c:valAx>
    </c:plotArea>
    <c:plotVisOnly val="1"/>
    <c:dispBlanksAs val="zero"/>
    <c:showDLblsOverMax val="1"/>
  </c:chart>
  <c:txPr>
    <a:bodyPr/>
    <a:lstStyle/>
    <a:p>
      <a:pPr>
        <a:defRPr sz="1800"/>
      </a:pPr>
      <a:endParaRPr lang="nb-NO"/>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7" y="1"/>
            <a:ext cx="2918830" cy="493316"/>
          </a:xfrm>
          <a:prstGeom prst="rect">
            <a:avLst/>
          </a:prstGeom>
        </p:spPr>
        <p:txBody>
          <a:bodyPr vert="horz" lIns="90707" tIns="45351" rIns="90707" bIns="45351" rtlCol="0"/>
          <a:lstStyle>
            <a:lvl1pPr algn="l">
              <a:defRPr sz="1200"/>
            </a:lvl1pPr>
          </a:lstStyle>
          <a:p>
            <a:endParaRPr lang="da-DK" dirty="0"/>
          </a:p>
        </p:txBody>
      </p:sp>
      <p:sp>
        <p:nvSpPr>
          <p:cNvPr id="3" name="Date Placeholder 2"/>
          <p:cNvSpPr>
            <a:spLocks noGrp="1"/>
          </p:cNvSpPr>
          <p:nvPr>
            <p:ph type="dt" sz="quarter" idx="1"/>
          </p:nvPr>
        </p:nvSpPr>
        <p:spPr>
          <a:xfrm>
            <a:off x="3815377" y="1"/>
            <a:ext cx="2918830" cy="493316"/>
          </a:xfrm>
          <a:prstGeom prst="rect">
            <a:avLst/>
          </a:prstGeom>
        </p:spPr>
        <p:txBody>
          <a:bodyPr vert="horz" lIns="90707" tIns="45351" rIns="90707" bIns="45351" rtlCol="0"/>
          <a:lstStyle>
            <a:lvl1pPr algn="r">
              <a:defRPr sz="1200"/>
            </a:lvl1pPr>
          </a:lstStyle>
          <a:p>
            <a:fld id="{7674AD0C-9412-42D7-83F2-2A92F1E00B73}" type="datetimeFigureOut">
              <a:rPr lang="da-DK" smtClean="0"/>
              <a:t>13/11/15</a:t>
            </a:fld>
            <a:endParaRPr lang="da-DK" dirty="0"/>
          </a:p>
        </p:txBody>
      </p:sp>
      <p:sp>
        <p:nvSpPr>
          <p:cNvPr id="4" name="Footer Placeholder 3"/>
          <p:cNvSpPr>
            <a:spLocks noGrp="1"/>
          </p:cNvSpPr>
          <p:nvPr>
            <p:ph type="ftr" sz="quarter" idx="2"/>
          </p:nvPr>
        </p:nvSpPr>
        <p:spPr>
          <a:xfrm>
            <a:off x="7" y="9371290"/>
            <a:ext cx="2918830" cy="493316"/>
          </a:xfrm>
          <a:prstGeom prst="rect">
            <a:avLst/>
          </a:prstGeom>
        </p:spPr>
        <p:txBody>
          <a:bodyPr vert="horz" lIns="90707" tIns="45351" rIns="90707" bIns="45351" rtlCol="0" anchor="b"/>
          <a:lstStyle>
            <a:lvl1pPr algn="l">
              <a:defRPr sz="1200"/>
            </a:lvl1pPr>
          </a:lstStyle>
          <a:p>
            <a:endParaRPr lang="da-DK" dirty="0"/>
          </a:p>
        </p:txBody>
      </p:sp>
      <p:sp>
        <p:nvSpPr>
          <p:cNvPr id="5" name="Slide Number Placeholder 4"/>
          <p:cNvSpPr>
            <a:spLocks noGrp="1"/>
          </p:cNvSpPr>
          <p:nvPr>
            <p:ph type="sldNum" sz="quarter" idx="3"/>
          </p:nvPr>
        </p:nvSpPr>
        <p:spPr>
          <a:xfrm>
            <a:off x="3815377" y="9371290"/>
            <a:ext cx="2918830" cy="493316"/>
          </a:xfrm>
          <a:prstGeom prst="rect">
            <a:avLst/>
          </a:prstGeom>
        </p:spPr>
        <p:txBody>
          <a:bodyPr vert="horz" lIns="90707" tIns="45351" rIns="90707" bIns="45351" rtlCol="0" anchor="b"/>
          <a:lstStyle>
            <a:lvl1pPr algn="r">
              <a:defRPr sz="1200"/>
            </a:lvl1pPr>
          </a:lstStyle>
          <a:p>
            <a:fld id="{5B7FD5CE-9DA3-4D88-894A-30AD044CDF20}" type="slidenum">
              <a:rPr lang="da-DK" smtClean="0"/>
              <a:t>‹#›</a:t>
            </a:fld>
            <a:endParaRPr lang="da-DK" dirty="0"/>
          </a:p>
        </p:txBody>
      </p:sp>
    </p:spTree>
    <p:extLst>
      <p:ext uri="{BB962C8B-B14F-4D97-AF65-F5344CB8AC3E}">
        <p14:creationId xmlns:p14="http://schemas.microsoft.com/office/powerpoint/2010/main" val="22339731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7" y="1"/>
            <a:ext cx="2918830" cy="493316"/>
          </a:xfrm>
          <a:prstGeom prst="rect">
            <a:avLst/>
          </a:prstGeom>
        </p:spPr>
        <p:txBody>
          <a:bodyPr vert="horz" lIns="90707" tIns="45351" rIns="90707" bIns="45351" rtlCol="0"/>
          <a:lstStyle>
            <a:lvl1pPr algn="l">
              <a:defRPr sz="1200"/>
            </a:lvl1pPr>
          </a:lstStyle>
          <a:p>
            <a:endParaRPr lang="da-DK" dirty="0"/>
          </a:p>
        </p:txBody>
      </p:sp>
      <p:sp>
        <p:nvSpPr>
          <p:cNvPr id="3" name="Date Placeholder 2"/>
          <p:cNvSpPr>
            <a:spLocks noGrp="1"/>
          </p:cNvSpPr>
          <p:nvPr>
            <p:ph type="dt" idx="1"/>
          </p:nvPr>
        </p:nvSpPr>
        <p:spPr>
          <a:xfrm>
            <a:off x="3815377" y="1"/>
            <a:ext cx="2918830" cy="493316"/>
          </a:xfrm>
          <a:prstGeom prst="rect">
            <a:avLst/>
          </a:prstGeom>
        </p:spPr>
        <p:txBody>
          <a:bodyPr vert="horz" lIns="90707" tIns="45351" rIns="90707" bIns="45351" rtlCol="0"/>
          <a:lstStyle>
            <a:lvl1pPr algn="r">
              <a:defRPr sz="1200"/>
            </a:lvl1pPr>
          </a:lstStyle>
          <a:p>
            <a:fld id="{04CAA53E-E84C-44A5-BDDE-33746AB05C3E}" type="datetimeFigureOut">
              <a:rPr lang="da-DK" smtClean="0"/>
              <a:t>13/11/15</a:t>
            </a:fld>
            <a:endParaRPr lang="da-DK" dirty="0"/>
          </a:p>
        </p:txBody>
      </p:sp>
      <p:sp>
        <p:nvSpPr>
          <p:cNvPr id="4" name="Slide Image Placeholder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0707" tIns="45351" rIns="90707" bIns="45351" rtlCol="0" anchor="ctr"/>
          <a:lstStyle/>
          <a:p>
            <a:endParaRPr lang="da-DK" dirty="0"/>
          </a:p>
        </p:txBody>
      </p:sp>
      <p:sp>
        <p:nvSpPr>
          <p:cNvPr id="5" name="Notes Placeholder 4"/>
          <p:cNvSpPr>
            <a:spLocks noGrp="1"/>
          </p:cNvSpPr>
          <p:nvPr>
            <p:ph type="body" sz="quarter" idx="3"/>
          </p:nvPr>
        </p:nvSpPr>
        <p:spPr>
          <a:xfrm>
            <a:off x="673577" y="4686501"/>
            <a:ext cx="5388610" cy="4439841"/>
          </a:xfrm>
          <a:prstGeom prst="rect">
            <a:avLst/>
          </a:prstGeom>
        </p:spPr>
        <p:txBody>
          <a:bodyPr vert="horz" lIns="90707" tIns="45351" rIns="90707" bIns="4535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6" name="Footer Placeholder 5"/>
          <p:cNvSpPr>
            <a:spLocks noGrp="1"/>
          </p:cNvSpPr>
          <p:nvPr>
            <p:ph type="ftr" sz="quarter" idx="4"/>
          </p:nvPr>
        </p:nvSpPr>
        <p:spPr>
          <a:xfrm>
            <a:off x="7" y="9371290"/>
            <a:ext cx="2918830" cy="493316"/>
          </a:xfrm>
          <a:prstGeom prst="rect">
            <a:avLst/>
          </a:prstGeom>
        </p:spPr>
        <p:txBody>
          <a:bodyPr vert="horz" lIns="90707" tIns="45351" rIns="90707" bIns="45351" rtlCol="0" anchor="b"/>
          <a:lstStyle>
            <a:lvl1pPr algn="l">
              <a:defRPr sz="1200"/>
            </a:lvl1pPr>
          </a:lstStyle>
          <a:p>
            <a:endParaRPr lang="da-DK" dirty="0"/>
          </a:p>
        </p:txBody>
      </p:sp>
      <p:sp>
        <p:nvSpPr>
          <p:cNvPr id="7" name="Slide Number Placeholder 6"/>
          <p:cNvSpPr>
            <a:spLocks noGrp="1"/>
          </p:cNvSpPr>
          <p:nvPr>
            <p:ph type="sldNum" sz="quarter" idx="5"/>
          </p:nvPr>
        </p:nvSpPr>
        <p:spPr>
          <a:xfrm>
            <a:off x="3815377" y="9371290"/>
            <a:ext cx="2918830" cy="493316"/>
          </a:xfrm>
          <a:prstGeom prst="rect">
            <a:avLst/>
          </a:prstGeom>
        </p:spPr>
        <p:txBody>
          <a:bodyPr vert="horz" lIns="90707" tIns="45351" rIns="90707" bIns="45351" rtlCol="0" anchor="b"/>
          <a:lstStyle>
            <a:lvl1pPr algn="r">
              <a:defRPr sz="1200"/>
            </a:lvl1pPr>
          </a:lstStyle>
          <a:p>
            <a:fld id="{E9CF39DF-D357-4462-9CF7-0DB22330BD4A}" type="slidenum">
              <a:rPr lang="da-DK" smtClean="0"/>
              <a:t>‹#›</a:t>
            </a:fld>
            <a:endParaRPr lang="da-DK" dirty="0"/>
          </a:p>
        </p:txBody>
      </p:sp>
    </p:spTree>
    <p:extLst>
      <p:ext uri="{BB962C8B-B14F-4D97-AF65-F5344CB8AC3E}">
        <p14:creationId xmlns:p14="http://schemas.microsoft.com/office/powerpoint/2010/main" val="1935902122"/>
      </p:ext>
    </p:extLst>
  </p:cSld>
  <p:clrMap bg1="lt1" tx1="dk1" bg2="lt2" tx2="dk2" accent1="accent1" accent2="accent2" accent3="accent3" accent4="accent4" accent5="accent5" accent6="accent6" hlink="hlink" folHlink="folHlink"/>
  <p:notesStyle>
    <a:lvl1pPr marL="0" algn="l" defTabSz="585399" rtl="0" eaLnBrk="1" latinLnBrk="0" hangingPunct="1">
      <a:defRPr sz="800" kern="1200">
        <a:solidFill>
          <a:schemeClr val="tx1"/>
        </a:solidFill>
        <a:latin typeface="+mn-lt"/>
        <a:ea typeface="+mn-ea"/>
        <a:cs typeface="+mn-cs"/>
      </a:defRPr>
    </a:lvl1pPr>
    <a:lvl2pPr marL="292699" algn="l" defTabSz="585399" rtl="0" eaLnBrk="1" latinLnBrk="0" hangingPunct="1">
      <a:defRPr sz="800" kern="1200">
        <a:solidFill>
          <a:schemeClr val="tx1"/>
        </a:solidFill>
        <a:latin typeface="+mn-lt"/>
        <a:ea typeface="+mn-ea"/>
        <a:cs typeface="+mn-cs"/>
      </a:defRPr>
    </a:lvl2pPr>
    <a:lvl3pPr marL="585399" algn="l" defTabSz="585399" rtl="0" eaLnBrk="1" latinLnBrk="0" hangingPunct="1">
      <a:defRPr sz="800" kern="1200">
        <a:solidFill>
          <a:schemeClr val="tx1"/>
        </a:solidFill>
        <a:latin typeface="+mn-lt"/>
        <a:ea typeface="+mn-ea"/>
        <a:cs typeface="+mn-cs"/>
      </a:defRPr>
    </a:lvl3pPr>
    <a:lvl4pPr marL="878098" algn="l" defTabSz="585399" rtl="0" eaLnBrk="1" latinLnBrk="0" hangingPunct="1">
      <a:defRPr sz="800" kern="1200">
        <a:solidFill>
          <a:schemeClr val="tx1"/>
        </a:solidFill>
        <a:latin typeface="+mn-lt"/>
        <a:ea typeface="+mn-ea"/>
        <a:cs typeface="+mn-cs"/>
      </a:defRPr>
    </a:lvl4pPr>
    <a:lvl5pPr marL="1170798" algn="l" defTabSz="585399" rtl="0" eaLnBrk="1" latinLnBrk="0" hangingPunct="1">
      <a:defRPr sz="800" kern="1200">
        <a:solidFill>
          <a:schemeClr val="tx1"/>
        </a:solidFill>
        <a:latin typeface="+mn-lt"/>
        <a:ea typeface="+mn-ea"/>
        <a:cs typeface="+mn-cs"/>
      </a:defRPr>
    </a:lvl5pPr>
    <a:lvl6pPr marL="1463497" algn="l" defTabSz="585399" rtl="0" eaLnBrk="1" latinLnBrk="0" hangingPunct="1">
      <a:defRPr sz="800" kern="1200">
        <a:solidFill>
          <a:schemeClr val="tx1"/>
        </a:solidFill>
        <a:latin typeface="+mn-lt"/>
        <a:ea typeface="+mn-ea"/>
        <a:cs typeface="+mn-cs"/>
      </a:defRPr>
    </a:lvl6pPr>
    <a:lvl7pPr marL="1756197" algn="l" defTabSz="585399" rtl="0" eaLnBrk="1" latinLnBrk="0" hangingPunct="1">
      <a:defRPr sz="800" kern="1200">
        <a:solidFill>
          <a:schemeClr val="tx1"/>
        </a:solidFill>
        <a:latin typeface="+mn-lt"/>
        <a:ea typeface="+mn-ea"/>
        <a:cs typeface="+mn-cs"/>
      </a:defRPr>
    </a:lvl7pPr>
    <a:lvl8pPr marL="2048896" algn="l" defTabSz="585399" rtl="0" eaLnBrk="1" latinLnBrk="0" hangingPunct="1">
      <a:defRPr sz="800" kern="1200">
        <a:solidFill>
          <a:schemeClr val="tx1"/>
        </a:solidFill>
        <a:latin typeface="+mn-lt"/>
        <a:ea typeface="+mn-ea"/>
        <a:cs typeface="+mn-cs"/>
      </a:defRPr>
    </a:lvl8pPr>
    <a:lvl9pPr marL="2341596" algn="l" defTabSz="585399" rtl="0" eaLnBrk="1" latinLnBrk="0" hangingPunct="1">
      <a:defRPr sz="8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3.png"/><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Intro slide">
    <p:bg>
      <p:bgPr>
        <a:solidFill>
          <a:schemeClr val="bg1"/>
        </a:solidFill>
        <a:effectLst/>
      </p:bgPr>
    </p:bg>
    <p:spTree>
      <p:nvGrpSpPr>
        <p:cNvPr id="1" name=""/>
        <p:cNvGrpSpPr/>
        <p:nvPr/>
      </p:nvGrpSpPr>
      <p:grpSpPr>
        <a:xfrm>
          <a:off x="0" y="0"/>
          <a:ext cx="0" cy="0"/>
          <a:chOff x="0" y="0"/>
          <a:chExt cx="0" cy="0"/>
        </a:xfrm>
      </p:grpSpPr>
      <p:pic>
        <p:nvPicPr>
          <p:cNvPr id="16" name="Picture 1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flipH="1">
            <a:off x="-1" y="0"/>
            <a:ext cx="9144001" cy="2916936"/>
          </a:xfrm>
          <a:prstGeom prst="rect">
            <a:avLst/>
          </a:prstGeom>
        </p:spPr>
      </p:pic>
      <p:sp>
        <p:nvSpPr>
          <p:cNvPr id="9" name="Text Placeholder 8"/>
          <p:cNvSpPr>
            <a:spLocks noGrp="1"/>
          </p:cNvSpPr>
          <p:nvPr userDrawn="1">
            <p:ph type="body" sz="quarter" idx="10" hasCustomPrompt="1"/>
          </p:nvPr>
        </p:nvSpPr>
        <p:spPr>
          <a:xfrm>
            <a:off x="282442" y="4847207"/>
            <a:ext cx="8580597" cy="792783"/>
          </a:xfrm>
          <a:prstGeom prst="rect">
            <a:avLst/>
          </a:prstGeom>
        </p:spPr>
        <p:txBody>
          <a:bodyPr>
            <a:normAutofit/>
          </a:bodyPr>
          <a:lstStyle>
            <a:lvl1pPr marL="0" indent="0" algn="l">
              <a:spcBef>
                <a:spcPts val="0"/>
              </a:spcBef>
              <a:buNone/>
              <a:defRPr sz="1800" i="0" baseline="0">
                <a:solidFill>
                  <a:srgbClr val="595959"/>
                </a:solidFill>
              </a:defRPr>
            </a:lvl1pPr>
            <a:lvl2pPr marL="492017" indent="0">
              <a:buNone/>
              <a:defRPr/>
            </a:lvl2pPr>
            <a:lvl3pPr marL="984033" indent="0">
              <a:buNone/>
              <a:defRPr/>
            </a:lvl3pPr>
            <a:lvl4pPr marL="1476050" indent="0">
              <a:buNone/>
              <a:defRPr/>
            </a:lvl4pPr>
            <a:lvl5pPr marL="1968068" indent="0">
              <a:buNone/>
              <a:defRPr/>
            </a:lvl5pPr>
          </a:lstStyle>
          <a:p>
            <a:pPr lvl="0"/>
            <a:r>
              <a:rPr lang="en-GB" noProof="0" dirty="0" smtClean="0"/>
              <a:t>Further information</a:t>
            </a:r>
          </a:p>
        </p:txBody>
      </p:sp>
      <p:sp>
        <p:nvSpPr>
          <p:cNvPr id="4" name="Picture Placeholder 3"/>
          <p:cNvSpPr>
            <a:spLocks noGrp="1"/>
          </p:cNvSpPr>
          <p:nvPr>
            <p:ph type="pic" sz="quarter" idx="11" hasCustomPrompt="1"/>
          </p:nvPr>
        </p:nvSpPr>
        <p:spPr>
          <a:xfrm>
            <a:off x="285428" y="5850552"/>
            <a:ext cx="1657350" cy="593725"/>
          </a:xfrm>
          <a:solidFill>
            <a:schemeClr val="bg2"/>
          </a:solidFill>
        </p:spPr>
        <p:txBody>
          <a:bodyPr anchor="ctr"/>
          <a:lstStyle>
            <a:lvl1pPr marL="0" indent="0" algn="ctr">
              <a:buNone/>
              <a:defRPr>
                <a:solidFill>
                  <a:schemeClr val="bg1"/>
                </a:solidFill>
              </a:defRPr>
            </a:lvl1pPr>
          </a:lstStyle>
          <a:p>
            <a:r>
              <a:rPr lang="en-GB" dirty="0" smtClean="0"/>
              <a:t>Logo</a:t>
            </a:r>
            <a:endParaRPr lang="en-GB" dirty="0"/>
          </a:p>
        </p:txBody>
      </p:sp>
      <p:sp>
        <p:nvSpPr>
          <p:cNvPr id="12" name="Content Placeholder 2"/>
          <p:cNvSpPr txBox="1">
            <a:spLocks/>
          </p:cNvSpPr>
          <p:nvPr userDrawn="1"/>
        </p:nvSpPr>
        <p:spPr>
          <a:xfrm>
            <a:off x="253289" y="6002176"/>
            <a:ext cx="8746710" cy="324000"/>
          </a:xfrm>
          <a:prstGeom prst="rect">
            <a:avLst/>
          </a:prstGeom>
        </p:spPr>
        <p:txBody>
          <a:bodyPr lIns="0" tIns="36000" rIns="0" bIns="36000" anchor="b" anchorCtr="0">
            <a:noAutofit/>
          </a:bodyPr>
          <a:lstStyle>
            <a:lvl1pPr marL="285750" indent="-285750" algn="l" defTabSz="984033" rtl="0" eaLnBrk="1" latinLnBrk="0" hangingPunct="1">
              <a:lnSpc>
                <a:spcPct val="100000"/>
              </a:lnSpc>
              <a:spcBef>
                <a:spcPts val="600"/>
              </a:spcBef>
              <a:buClr>
                <a:schemeClr val="tx1"/>
              </a:buClr>
              <a:buFont typeface="Arial" pitchFamily="34" charset="0"/>
              <a:buChar char="•"/>
              <a:defRPr sz="1200" b="0" kern="1200" baseline="0">
                <a:solidFill>
                  <a:schemeClr val="tx1"/>
                </a:solidFill>
                <a:latin typeface="+mj-lt"/>
                <a:ea typeface="+mn-ea"/>
                <a:cs typeface="Arial" pitchFamily="34" charset="0"/>
              </a:defRPr>
            </a:lvl1pPr>
            <a:lvl2pPr marL="444500" indent="-269875" algn="l" defTabSz="984033" rtl="0" eaLnBrk="1" latinLnBrk="0" hangingPunct="1">
              <a:lnSpc>
                <a:spcPct val="100000"/>
              </a:lnSpc>
              <a:spcBef>
                <a:spcPts val="600"/>
              </a:spcBef>
              <a:buClr>
                <a:schemeClr val="tx1"/>
              </a:buClr>
              <a:buSzPct val="95000"/>
              <a:buFont typeface="Arial" pitchFamily="34" charset="0"/>
              <a:buChar char="•"/>
              <a:defRPr sz="1100" b="0" kern="1200">
                <a:solidFill>
                  <a:schemeClr val="tx1"/>
                </a:solidFill>
                <a:latin typeface="+mj-lt"/>
                <a:ea typeface="+mn-ea"/>
                <a:cs typeface="Arial" pitchFamily="34" charset="0"/>
              </a:defRPr>
            </a:lvl2pPr>
            <a:lvl3pPr marL="714375" indent="-269875" algn="l" defTabSz="984033" rtl="0" eaLnBrk="1" latinLnBrk="0" hangingPunct="1">
              <a:lnSpc>
                <a:spcPct val="100000"/>
              </a:lnSpc>
              <a:spcBef>
                <a:spcPts val="600"/>
              </a:spcBef>
              <a:buClr>
                <a:schemeClr val="tx1"/>
              </a:buClr>
              <a:buSzPct val="105000"/>
              <a:buFont typeface="Arial" pitchFamily="34" charset="0"/>
              <a:buChar char="•"/>
              <a:defRPr sz="1050" b="0" i="1" kern="1200">
                <a:solidFill>
                  <a:schemeClr val="tx1"/>
                </a:solidFill>
                <a:latin typeface="+mj-lt"/>
                <a:ea typeface="+mn-ea"/>
                <a:cs typeface="Arial" pitchFamily="34" charset="0"/>
              </a:defRPr>
            </a:lvl3pPr>
            <a:lvl4pPr marL="985838" indent="-285750" algn="l" defTabSz="984033" rtl="0" eaLnBrk="1" latinLnBrk="0" hangingPunct="1">
              <a:lnSpc>
                <a:spcPct val="100000"/>
              </a:lnSpc>
              <a:spcBef>
                <a:spcPts val="600"/>
              </a:spcBef>
              <a:buClr>
                <a:schemeClr val="tx1"/>
              </a:buClr>
              <a:buSzPct val="105000"/>
              <a:buFont typeface="Arial" pitchFamily="34" charset="0"/>
              <a:buChar char="•"/>
              <a:defRPr sz="1050" b="0" i="1" kern="1200">
                <a:solidFill>
                  <a:schemeClr val="tx1"/>
                </a:solidFill>
                <a:latin typeface="+mj-lt"/>
                <a:ea typeface="+mn-ea"/>
                <a:cs typeface="Arial" pitchFamily="34" charset="0"/>
              </a:defRPr>
            </a:lvl4pPr>
            <a:lvl5pPr marL="1250950" indent="-285750" algn="l" defTabSz="984033" rtl="0" eaLnBrk="1" latinLnBrk="0" hangingPunct="1">
              <a:lnSpc>
                <a:spcPct val="100000"/>
              </a:lnSpc>
              <a:spcBef>
                <a:spcPts val="600"/>
              </a:spcBef>
              <a:buClr>
                <a:schemeClr val="tx1"/>
              </a:buClr>
              <a:buSzPct val="105000"/>
              <a:buFont typeface="Arial" pitchFamily="34" charset="0"/>
              <a:buChar char="•"/>
              <a:tabLst/>
              <a:defRPr sz="1050" b="0" i="1" kern="1200">
                <a:solidFill>
                  <a:schemeClr val="tx1"/>
                </a:solidFill>
                <a:latin typeface="+mj-lt"/>
                <a:ea typeface="+mn-ea"/>
                <a:cs typeface="Arial" pitchFamily="34" charset="0"/>
              </a:defRPr>
            </a:lvl5pPr>
            <a:lvl6pPr marL="2706093" indent="-246008" algn="l" defTabSz="984033"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198110" indent="-246008" algn="l" defTabSz="984033"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690127" indent="-246008" algn="l" defTabSz="984033"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182144" indent="-246008" algn="l" defTabSz="984033"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spcBef>
                <a:spcPts val="0"/>
              </a:spcBef>
              <a:buNone/>
            </a:pPr>
            <a:endParaRPr lang="de-DE" sz="1000" i="1" u="sng" dirty="0">
              <a:latin typeface="Calibri" panose="020F0502020204030204" pitchFamily="34" charset="0"/>
            </a:endParaRPr>
          </a:p>
        </p:txBody>
      </p:sp>
      <p:sp>
        <p:nvSpPr>
          <p:cNvPr id="8" name="Text Placeholder 2"/>
          <p:cNvSpPr>
            <a:spLocks noGrp="1"/>
          </p:cNvSpPr>
          <p:nvPr>
            <p:ph type="body" sz="quarter" idx="12" hasCustomPrompt="1"/>
          </p:nvPr>
        </p:nvSpPr>
        <p:spPr>
          <a:xfrm>
            <a:off x="282575" y="3502325"/>
            <a:ext cx="8580438" cy="1294083"/>
          </a:xfrm>
        </p:spPr>
        <p:txBody>
          <a:bodyPr anchor="b" anchorCtr="0">
            <a:normAutofit/>
          </a:bodyPr>
          <a:lstStyle>
            <a:lvl1pPr marL="0" indent="0">
              <a:spcBef>
                <a:spcPts val="0"/>
              </a:spcBef>
              <a:buNone/>
              <a:defRPr sz="4800">
                <a:solidFill>
                  <a:srgbClr val="000000"/>
                </a:solidFill>
              </a:defRPr>
            </a:lvl1pPr>
          </a:lstStyle>
          <a:p>
            <a:pPr lvl="0"/>
            <a:r>
              <a:rPr lang="en-US" dirty="0" smtClean="0"/>
              <a:t>Report title</a:t>
            </a:r>
          </a:p>
        </p:txBody>
      </p:sp>
      <p:pic>
        <p:nvPicPr>
          <p:cNvPr id="10" name="Picture 9" descr="YouGovTrans.png"/>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7043617" y="6079297"/>
            <a:ext cx="1757610" cy="408746"/>
          </a:xfrm>
          <a:prstGeom prst="rect">
            <a:avLst/>
          </a:prstGeom>
        </p:spPr>
      </p:pic>
      <p:pic>
        <p:nvPicPr>
          <p:cNvPr id="11" name="Picture 2" descr="Z:\Clients\X, Y , Z\YouGov\Job Ref 4754 - Template Refinements\Artwork\Designer Artwork - Icons, EPS Illustrator Files\logo.png"/>
          <p:cNvPicPr>
            <a:picLocks noChangeAspect="1" noChangeArrowheads="1"/>
          </p:cNvPicPr>
          <p:nvPr userDrawn="1"/>
        </p:nvPicPr>
        <p:blipFill rotWithShape="1">
          <a:blip r:embed="rId4" cstate="print">
            <a:extLst>
              <a:ext uri="{28A0092B-C50C-407E-A947-70E740481C1C}">
                <a14:useLocalDpi xmlns:a14="http://schemas.microsoft.com/office/drawing/2010/main" val="0"/>
              </a:ext>
            </a:extLst>
          </a:blip>
          <a:srcRect l="95954" b="73020"/>
          <a:stretch/>
        </p:blipFill>
        <p:spPr bwMode="auto">
          <a:xfrm>
            <a:off x="8740775" y="6139689"/>
            <a:ext cx="45719" cy="642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053480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3_Intro slide">
    <p:bg>
      <p:bgPr>
        <a:solidFill>
          <a:schemeClr val="bg1"/>
        </a:solidFill>
        <a:effectLst/>
      </p:bgPr>
    </p:bg>
    <p:spTree>
      <p:nvGrpSpPr>
        <p:cNvPr id="1" name=""/>
        <p:cNvGrpSpPr/>
        <p:nvPr/>
      </p:nvGrpSpPr>
      <p:grpSpPr>
        <a:xfrm>
          <a:off x="0" y="0"/>
          <a:ext cx="0" cy="0"/>
          <a:chOff x="0" y="0"/>
          <a:chExt cx="0" cy="0"/>
        </a:xfrm>
      </p:grpSpPr>
      <p:sp>
        <p:nvSpPr>
          <p:cNvPr id="11" name="Rectangle 10"/>
          <p:cNvSpPr/>
          <p:nvPr userDrawn="1"/>
        </p:nvSpPr>
        <p:spPr>
          <a:xfrm>
            <a:off x="2951163" y="0"/>
            <a:ext cx="3241675" cy="6858000"/>
          </a:xfrm>
          <a:prstGeom prst="rect">
            <a:avLst/>
          </a:prstGeom>
          <a:gradFill flip="none" rotWithShape="1">
            <a:gsLst>
              <a:gs pos="0">
                <a:schemeClr val="tx2">
                  <a:lumMod val="50000"/>
                </a:schemeClr>
              </a:gs>
              <a:gs pos="50000">
                <a:schemeClr val="tx2">
                  <a:lumMod val="75000"/>
                </a:schemeClr>
              </a:gs>
              <a:gs pos="100000">
                <a:schemeClr val="tx2"/>
              </a:gs>
            </a:gsLst>
            <a:lin ang="162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Calibri" panose="020F0502020204030204" pitchFamily="34" charset="0"/>
            </a:endParaRPr>
          </a:p>
        </p:txBody>
      </p:sp>
      <p:sp>
        <p:nvSpPr>
          <p:cNvPr id="9" name="Text Placeholder 8"/>
          <p:cNvSpPr>
            <a:spLocks noGrp="1"/>
          </p:cNvSpPr>
          <p:nvPr userDrawn="1">
            <p:ph type="body" sz="quarter" idx="10" hasCustomPrompt="1"/>
          </p:nvPr>
        </p:nvSpPr>
        <p:spPr>
          <a:xfrm>
            <a:off x="2951163" y="3984626"/>
            <a:ext cx="3241676" cy="2078800"/>
          </a:xfrm>
          <a:prstGeom prst="rect">
            <a:avLst/>
          </a:prstGeom>
        </p:spPr>
        <p:txBody>
          <a:bodyPr>
            <a:normAutofit/>
          </a:bodyPr>
          <a:lstStyle>
            <a:lvl1pPr marL="0" indent="0" algn="l">
              <a:spcBef>
                <a:spcPts val="0"/>
              </a:spcBef>
              <a:buNone/>
              <a:defRPr sz="2400" i="0" baseline="0">
                <a:solidFill>
                  <a:schemeClr val="bg1"/>
                </a:solidFill>
              </a:defRPr>
            </a:lvl1pPr>
            <a:lvl2pPr marL="492017" indent="0">
              <a:buNone/>
              <a:defRPr/>
            </a:lvl2pPr>
            <a:lvl3pPr marL="984033" indent="0">
              <a:buNone/>
              <a:defRPr/>
            </a:lvl3pPr>
            <a:lvl4pPr marL="1476050" indent="0">
              <a:buNone/>
              <a:defRPr/>
            </a:lvl4pPr>
            <a:lvl5pPr marL="1968068" indent="0">
              <a:buNone/>
              <a:defRPr/>
            </a:lvl5pPr>
          </a:lstStyle>
          <a:p>
            <a:pPr lvl="0"/>
            <a:r>
              <a:rPr lang="en-GB" noProof="0" dirty="0" smtClean="0"/>
              <a:t>Further information</a:t>
            </a:r>
          </a:p>
        </p:txBody>
      </p:sp>
      <p:sp>
        <p:nvSpPr>
          <p:cNvPr id="7" name="Picture Placeholder 2"/>
          <p:cNvSpPr>
            <a:spLocks noGrp="1"/>
          </p:cNvSpPr>
          <p:nvPr>
            <p:ph type="pic" sz="quarter" idx="11"/>
          </p:nvPr>
        </p:nvSpPr>
        <p:spPr>
          <a:xfrm>
            <a:off x="0" y="162351"/>
            <a:ext cx="2951163" cy="6695649"/>
          </a:xfrm>
          <a:solidFill>
            <a:schemeClr val="bg2">
              <a:lumMod val="20000"/>
              <a:lumOff val="80000"/>
            </a:schemeClr>
          </a:solidFill>
        </p:spPr>
        <p:txBody>
          <a:bodyPr/>
          <a:lstStyle/>
          <a:p>
            <a:r>
              <a:rPr lang="en-US" smtClean="0"/>
              <a:t>Click icon to add picture</a:t>
            </a:r>
            <a:endParaRPr lang="en-GB"/>
          </a:p>
        </p:txBody>
      </p:sp>
      <p:sp>
        <p:nvSpPr>
          <p:cNvPr id="8" name="Picture Placeholder 2"/>
          <p:cNvSpPr>
            <a:spLocks noGrp="1"/>
          </p:cNvSpPr>
          <p:nvPr>
            <p:ph type="pic" sz="quarter" idx="12"/>
          </p:nvPr>
        </p:nvSpPr>
        <p:spPr>
          <a:xfrm>
            <a:off x="6192838" y="162351"/>
            <a:ext cx="2951162" cy="6695649"/>
          </a:xfrm>
          <a:solidFill>
            <a:schemeClr val="bg2">
              <a:lumMod val="20000"/>
              <a:lumOff val="80000"/>
            </a:schemeClr>
          </a:solidFill>
        </p:spPr>
        <p:txBody>
          <a:bodyPr/>
          <a:lstStyle/>
          <a:p>
            <a:r>
              <a:rPr lang="en-US" smtClean="0"/>
              <a:t>Click icon to add picture</a:t>
            </a:r>
            <a:endParaRPr lang="en-GB"/>
          </a:p>
        </p:txBody>
      </p:sp>
      <p:sp>
        <p:nvSpPr>
          <p:cNvPr id="15" name="Text Placeholder 2"/>
          <p:cNvSpPr>
            <a:spLocks noGrp="1"/>
          </p:cNvSpPr>
          <p:nvPr>
            <p:ph type="body" sz="quarter" idx="13" hasCustomPrompt="1"/>
          </p:nvPr>
        </p:nvSpPr>
        <p:spPr>
          <a:xfrm>
            <a:off x="2955928" y="162351"/>
            <a:ext cx="3236912" cy="3766712"/>
          </a:xfrm>
        </p:spPr>
        <p:txBody>
          <a:bodyPr anchor="b" anchorCtr="0">
            <a:normAutofit/>
          </a:bodyPr>
          <a:lstStyle>
            <a:lvl1pPr marL="0" indent="0">
              <a:spcBef>
                <a:spcPts val="0"/>
              </a:spcBef>
              <a:buNone/>
              <a:defRPr sz="4800" b="0">
                <a:solidFill>
                  <a:schemeClr val="bg1"/>
                </a:solidFill>
              </a:defRPr>
            </a:lvl1pPr>
          </a:lstStyle>
          <a:p>
            <a:pPr lvl="0"/>
            <a:r>
              <a:rPr lang="en-US" dirty="0" smtClean="0"/>
              <a:t>Quote or statement</a:t>
            </a:r>
          </a:p>
        </p:txBody>
      </p:sp>
      <p:sp>
        <p:nvSpPr>
          <p:cNvPr id="16" name="Rectangle 15"/>
          <p:cNvSpPr/>
          <p:nvPr userDrawn="1"/>
        </p:nvSpPr>
        <p:spPr>
          <a:xfrm>
            <a:off x="0" y="0"/>
            <a:ext cx="9144000" cy="16235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dirty="0" err="1" smtClean="0">
              <a:latin typeface="Calibri" panose="020F0502020204030204" pitchFamily="34" charset="0"/>
            </a:endParaRPr>
          </a:p>
        </p:txBody>
      </p:sp>
    </p:spTree>
    <p:extLst>
      <p:ext uri="{BB962C8B-B14F-4D97-AF65-F5344CB8AC3E}">
        <p14:creationId xmlns:p14="http://schemas.microsoft.com/office/powerpoint/2010/main" val="1894552972"/>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4_Intro slide">
    <p:bg>
      <p:bgPr>
        <a:solidFill>
          <a:schemeClr val="bg1"/>
        </a:solidFill>
        <a:effectLst/>
      </p:bgPr>
    </p:bg>
    <p:spTree>
      <p:nvGrpSpPr>
        <p:cNvPr id="1" name=""/>
        <p:cNvGrpSpPr/>
        <p:nvPr/>
      </p:nvGrpSpPr>
      <p:grpSpPr>
        <a:xfrm>
          <a:off x="0" y="0"/>
          <a:ext cx="0" cy="0"/>
          <a:chOff x="0" y="0"/>
          <a:chExt cx="0" cy="0"/>
        </a:xfrm>
      </p:grpSpPr>
      <p:sp>
        <p:nvSpPr>
          <p:cNvPr id="11" name="Rectangle 10"/>
          <p:cNvSpPr/>
          <p:nvPr userDrawn="1"/>
        </p:nvSpPr>
        <p:spPr>
          <a:xfrm>
            <a:off x="0" y="0"/>
            <a:ext cx="4141694" cy="6858000"/>
          </a:xfrm>
          <a:prstGeom prst="rect">
            <a:avLst/>
          </a:prstGeom>
          <a:gradFill flip="none" rotWithShape="1">
            <a:gsLst>
              <a:gs pos="100000">
                <a:schemeClr val="tx2">
                  <a:lumMod val="50000"/>
                </a:schemeClr>
              </a:gs>
              <a:gs pos="50000">
                <a:schemeClr val="tx2">
                  <a:lumMod val="75000"/>
                </a:schemeClr>
              </a:gs>
              <a:gs pos="0">
                <a:schemeClr val="tx2"/>
              </a:gs>
            </a:gsLst>
            <a:lin ang="162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latin typeface="Calibri" panose="020F0502020204030204" pitchFamily="34" charset="0"/>
            </a:endParaRPr>
          </a:p>
        </p:txBody>
      </p:sp>
      <p:sp>
        <p:nvSpPr>
          <p:cNvPr id="9" name="Text Placeholder 8"/>
          <p:cNvSpPr>
            <a:spLocks noGrp="1"/>
          </p:cNvSpPr>
          <p:nvPr userDrawn="1">
            <p:ph type="body" sz="quarter" idx="10" hasCustomPrompt="1"/>
          </p:nvPr>
        </p:nvSpPr>
        <p:spPr>
          <a:xfrm>
            <a:off x="484093" y="3933826"/>
            <a:ext cx="3241676" cy="2078800"/>
          </a:xfrm>
          <a:prstGeom prst="rect">
            <a:avLst/>
          </a:prstGeom>
        </p:spPr>
        <p:txBody>
          <a:bodyPr>
            <a:normAutofit/>
          </a:bodyPr>
          <a:lstStyle>
            <a:lvl1pPr marL="0" indent="0" algn="l">
              <a:spcBef>
                <a:spcPts val="0"/>
              </a:spcBef>
              <a:buNone/>
              <a:defRPr sz="2400" i="0" baseline="0">
                <a:solidFill>
                  <a:schemeClr val="bg1"/>
                </a:solidFill>
              </a:defRPr>
            </a:lvl1pPr>
            <a:lvl2pPr marL="492017" indent="0">
              <a:buNone/>
              <a:defRPr/>
            </a:lvl2pPr>
            <a:lvl3pPr marL="984033" indent="0">
              <a:buNone/>
              <a:defRPr/>
            </a:lvl3pPr>
            <a:lvl4pPr marL="1476050" indent="0">
              <a:buNone/>
              <a:defRPr/>
            </a:lvl4pPr>
            <a:lvl5pPr marL="1968068" indent="0">
              <a:buNone/>
              <a:defRPr/>
            </a:lvl5pPr>
          </a:lstStyle>
          <a:p>
            <a:pPr lvl="0"/>
            <a:r>
              <a:rPr lang="en-GB" noProof="0" dirty="0" smtClean="0"/>
              <a:t>Further information</a:t>
            </a:r>
          </a:p>
        </p:txBody>
      </p:sp>
      <p:sp>
        <p:nvSpPr>
          <p:cNvPr id="7" name="Picture Placeholder 2"/>
          <p:cNvSpPr>
            <a:spLocks noGrp="1"/>
          </p:cNvSpPr>
          <p:nvPr>
            <p:ph type="pic" sz="quarter" idx="11"/>
          </p:nvPr>
        </p:nvSpPr>
        <p:spPr>
          <a:xfrm>
            <a:off x="4389120" y="277804"/>
            <a:ext cx="4754879" cy="3060000"/>
          </a:xfrm>
          <a:solidFill>
            <a:schemeClr val="bg2">
              <a:lumMod val="20000"/>
              <a:lumOff val="80000"/>
            </a:schemeClr>
          </a:solidFill>
        </p:spPr>
        <p:txBody>
          <a:bodyPr/>
          <a:lstStyle/>
          <a:p>
            <a:r>
              <a:rPr lang="en-US" smtClean="0"/>
              <a:t>Click icon to add picture</a:t>
            </a:r>
            <a:endParaRPr lang="en-GB"/>
          </a:p>
        </p:txBody>
      </p:sp>
      <p:sp>
        <p:nvSpPr>
          <p:cNvPr id="8" name="Picture Placeholder 2"/>
          <p:cNvSpPr>
            <a:spLocks noGrp="1"/>
          </p:cNvSpPr>
          <p:nvPr>
            <p:ph type="pic" sz="quarter" idx="12"/>
          </p:nvPr>
        </p:nvSpPr>
        <p:spPr>
          <a:xfrm>
            <a:off x="4366018" y="3466213"/>
            <a:ext cx="4776395" cy="3060000"/>
          </a:xfrm>
          <a:solidFill>
            <a:schemeClr val="bg2">
              <a:lumMod val="20000"/>
              <a:lumOff val="80000"/>
            </a:schemeClr>
          </a:solidFill>
        </p:spPr>
        <p:txBody>
          <a:bodyPr/>
          <a:lstStyle/>
          <a:p>
            <a:r>
              <a:rPr lang="en-US" smtClean="0"/>
              <a:t>Click icon to add picture</a:t>
            </a:r>
            <a:endParaRPr lang="en-GB"/>
          </a:p>
        </p:txBody>
      </p:sp>
      <p:sp>
        <p:nvSpPr>
          <p:cNvPr id="14" name="Text Placeholder 2"/>
          <p:cNvSpPr>
            <a:spLocks noGrp="1"/>
          </p:cNvSpPr>
          <p:nvPr>
            <p:ph type="body" sz="quarter" idx="13" hasCustomPrompt="1"/>
          </p:nvPr>
        </p:nvSpPr>
        <p:spPr>
          <a:xfrm>
            <a:off x="480146" y="196855"/>
            <a:ext cx="3236912" cy="3766712"/>
          </a:xfrm>
        </p:spPr>
        <p:txBody>
          <a:bodyPr anchor="b" anchorCtr="0">
            <a:normAutofit/>
          </a:bodyPr>
          <a:lstStyle>
            <a:lvl1pPr marL="0" indent="0">
              <a:spcBef>
                <a:spcPts val="0"/>
              </a:spcBef>
              <a:buNone/>
              <a:defRPr sz="4800" b="0">
                <a:solidFill>
                  <a:schemeClr val="bg1"/>
                </a:solidFill>
              </a:defRPr>
            </a:lvl1pPr>
          </a:lstStyle>
          <a:p>
            <a:pPr lvl="0"/>
            <a:r>
              <a:rPr lang="en-US" dirty="0" smtClean="0"/>
              <a:t>Quote or statement</a:t>
            </a:r>
          </a:p>
        </p:txBody>
      </p:sp>
      <p:sp>
        <p:nvSpPr>
          <p:cNvPr id="15" name="Rectangle 14"/>
          <p:cNvSpPr/>
          <p:nvPr userDrawn="1"/>
        </p:nvSpPr>
        <p:spPr>
          <a:xfrm>
            <a:off x="0" y="0"/>
            <a:ext cx="9144000" cy="16235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dirty="0" err="1" smtClean="0">
              <a:latin typeface="Calibri" panose="020F0502020204030204" pitchFamily="34" charset="0"/>
            </a:endParaRPr>
          </a:p>
        </p:txBody>
      </p:sp>
    </p:spTree>
    <p:extLst>
      <p:ext uri="{BB962C8B-B14F-4D97-AF65-F5344CB8AC3E}">
        <p14:creationId xmlns:p14="http://schemas.microsoft.com/office/powerpoint/2010/main" val="135837954"/>
      </p:ext>
    </p:extLst>
  </p:cSld>
  <p:clrMapOvr>
    <a:masterClrMapping/>
  </p:clrMapOvr>
  <p:transition>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1_Intro slide">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6858000"/>
          </a:xfrm>
          <a:prstGeom prst="rect">
            <a:avLst/>
          </a:prstGeom>
          <a:gradFill flip="none" rotWithShape="1">
            <a:gsLst>
              <a:gs pos="100000">
                <a:schemeClr val="tx2">
                  <a:lumMod val="50000"/>
                </a:schemeClr>
              </a:gs>
              <a:gs pos="50000">
                <a:schemeClr val="tx2">
                  <a:lumMod val="75000"/>
                </a:schemeClr>
              </a:gs>
              <a:gs pos="0">
                <a:schemeClr val="tx2"/>
              </a:gs>
            </a:gsLst>
            <a:lin ang="162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latin typeface="Calibri" panose="020F0502020204030204" pitchFamily="34" charset="0"/>
            </a:endParaRPr>
          </a:p>
        </p:txBody>
      </p:sp>
      <p:sp>
        <p:nvSpPr>
          <p:cNvPr id="9" name="Text Placeholder 8"/>
          <p:cNvSpPr>
            <a:spLocks noGrp="1"/>
          </p:cNvSpPr>
          <p:nvPr userDrawn="1">
            <p:ph type="body" sz="quarter" idx="10" hasCustomPrompt="1"/>
          </p:nvPr>
        </p:nvSpPr>
        <p:spPr>
          <a:xfrm>
            <a:off x="282443" y="3070642"/>
            <a:ext cx="8580597" cy="792783"/>
          </a:xfrm>
          <a:prstGeom prst="rect">
            <a:avLst/>
          </a:prstGeom>
        </p:spPr>
        <p:txBody>
          <a:bodyPr lIns="90000">
            <a:noAutofit/>
          </a:bodyPr>
          <a:lstStyle>
            <a:lvl1pPr marL="0" indent="0" algn="l">
              <a:spcBef>
                <a:spcPts val="0"/>
              </a:spcBef>
              <a:buNone/>
              <a:defRPr sz="2400" i="1" baseline="0">
                <a:solidFill>
                  <a:schemeClr val="bg1"/>
                </a:solidFill>
              </a:defRPr>
            </a:lvl1pPr>
            <a:lvl2pPr marL="492017" indent="0">
              <a:buNone/>
              <a:defRPr/>
            </a:lvl2pPr>
            <a:lvl3pPr marL="984033" indent="0">
              <a:buNone/>
              <a:defRPr/>
            </a:lvl3pPr>
            <a:lvl4pPr marL="1476050" indent="0">
              <a:buNone/>
              <a:defRPr/>
            </a:lvl4pPr>
            <a:lvl5pPr marL="1968068" indent="0">
              <a:buNone/>
              <a:defRPr/>
            </a:lvl5pPr>
          </a:lstStyle>
          <a:p>
            <a:pPr lvl="0"/>
            <a:r>
              <a:rPr lang="en-GB" noProof="0" dirty="0" smtClean="0"/>
              <a:t>Further information</a:t>
            </a:r>
          </a:p>
        </p:txBody>
      </p:sp>
      <p:sp>
        <p:nvSpPr>
          <p:cNvPr id="7" name="Text Placeholder 2"/>
          <p:cNvSpPr>
            <a:spLocks noGrp="1"/>
          </p:cNvSpPr>
          <p:nvPr>
            <p:ph type="body" sz="quarter" idx="13" hasCustomPrompt="1"/>
          </p:nvPr>
        </p:nvSpPr>
        <p:spPr>
          <a:xfrm>
            <a:off x="282575" y="196855"/>
            <a:ext cx="8580438" cy="2822390"/>
          </a:xfrm>
        </p:spPr>
        <p:txBody>
          <a:bodyPr anchor="b" anchorCtr="0">
            <a:normAutofit/>
          </a:bodyPr>
          <a:lstStyle>
            <a:lvl1pPr marL="0" indent="0">
              <a:spcBef>
                <a:spcPts val="0"/>
              </a:spcBef>
              <a:buNone/>
              <a:defRPr sz="4800" b="0">
                <a:solidFill>
                  <a:schemeClr val="bg1"/>
                </a:solidFill>
              </a:defRPr>
            </a:lvl1pPr>
          </a:lstStyle>
          <a:p>
            <a:pPr lvl="0"/>
            <a:r>
              <a:rPr lang="en-US" dirty="0" smtClean="0"/>
              <a:t>Quote or Question</a:t>
            </a:r>
          </a:p>
        </p:txBody>
      </p:sp>
    </p:spTree>
    <p:extLst>
      <p:ext uri="{BB962C8B-B14F-4D97-AF65-F5344CB8AC3E}">
        <p14:creationId xmlns:p14="http://schemas.microsoft.com/office/powerpoint/2010/main" val="2029259876"/>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ection2">
    <p:bg>
      <p:bgPr>
        <a:solidFill>
          <a:schemeClr val="bg1"/>
        </a:solidFill>
        <a:effectLst/>
      </p:bgPr>
    </p:bg>
    <p:spTree>
      <p:nvGrpSpPr>
        <p:cNvPr id="1" name=""/>
        <p:cNvGrpSpPr/>
        <p:nvPr/>
      </p:nvGrpSpPr>
      <p:grpSpPr>
        <a:xfrm>
          <a:off x="0" y="0"/>
          <a:ext cx="0" cy="0"/>
          <a:chOff x="0" y="0"/>
          <a:chExt cx="0" cy="0"/>
        </a:xfrm>
      </p:grpSpPr>
      <p:sp>
        <p:nvSpPr>
          <p:cNvPr id="13" name="Text Placeholder 8"/>
          <p:cNvSpPr>
            <a:spLocks noGrp="1"/>
          </p:cNvSpPr>
          <p:nvPr>
            <p:ph type="body" sz="quarter" idx="10" hasCustomPrompt="1"/>
          </p:nvPr>
        </p:nvSpPr>
        <p:spPr>
          <a:xfrm>
            <a:off x="282442" y="2024063"/>
            <a:ext cx="8580569" cy="683481"/>
          </a:xfrm>
          <a:prstGeom prst="rect">
            <a:avLst/>
          </a:prstGeom>
        </p:spPr>
        <p:txBody>
          <a:bodyPr>
            <a:normAutofit/>
          </a:bodyPr>
          <a:lstStyle>
            <a:lvl1pPr marL="0" indent="0" algn="l">
              <a:spcBef>
                <a:spcPts val="0"/>
              </a:spcBef>
              <a:buNone/>
              <a:defRPr sz="2400" i="0" baseline="0">
                <a:solidFill>
                  <a:srgbClr val="595959"/>
                </a:solidFill>
              </a:defRPr>
            </a:lvl1pPr>
            <a:lvl2pPr marL="492017" indent="0">
              <a:buNone/>
              <a:defRPr/>
            </a:lvl2pPr>
            <a:lvl3pPr marL="984033" indent="0">
              <a:buNone/>
              <a:defRPr/>
            </a:lvl3pPr>
            <a:lvl4pPr marL="1476050" indent="0">
              <a:buNone/>
              <a:defRPr/>
            </a:lvl4pPr>
            <a:lvl5pPr marL="1968068" indent="0">
              <a:buNone/>
              <a:defRPr/>
            </a:lvl5pPr>
          </a:lstStyle>
          <a:p>
            <a:pPr lvl="0"/>
            <a:r>
              <a:rPr lang="en-GB" noProof="0" dirty="0" smtClean="0"/>
              <a:t>Further information</a:t>
            </a:r>
          </a:p>
        </p:txBody>
      </p:sp>
      <p:sp>
        <p:nvSpPr>
          <p:cNvPr id="16" name="Text Placeholder 6"/>
          <p:cNvSpPr>
            <a:spLocks noGrp="1"/>
          </p:cNvSpPr>
          <p:nvPr>
            <p:ph type="body" sz="quarter" idx="14" hasCustomPrompt="1"/>
          </p:nvPr>
        </p:nvSpPr>
        <p:spPr>
          <a:xfrm>
            <a:off x="282575" y="310551"/>
            <a:ext cx="8580438" cy="690492"/>
          </a:xfrm>
        </p:spPr>
        <p:txBody>
          <a:bodyPr anchor="b" anchorCtr="0">
            <a:normAutofit/>
          </a:bodyPr>
          <a:lstStyle>
            <a:lvl1pPr marL="0" indent="0">
              <a:spcBef>
                <a:spcPts val="0"/>
              </a:spcBef>
              <a:buNone/>
              <a:defRPr sz="3600">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US" dirty="0" smtClean="0"/>
              <a:t>Section</a:t>
            </a:r>
          </a:p>
        </p:txBody>
      </p:sp>
      <p:pic>
        <p:nvPicPr>
          <p:cNvPr id="12" name="Picture 11" descr="YouGovTrans.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043617" y="6079297"/>
            <a:ext cx="1757610" cy="408746"/>
          </a:xfrm>
          <a:prstGeom prst="rect">
            <a:avLst/>
          </a:prstGeom>
        </p:spPr>
      </p:pic>
      <p:sp>
        <p:nvSpPr>
          <p:cNvPr id="15" name="Rectangle 14"/>
          <p:cNvSpPr/>
          <p:nvPr userDrawn="1"/>
        </p:nvSpPr>
        <p:spPr>
          <a:xfrm>
            <a:off x="0" y="0"/>
            <a:ext cx="9144000" cy="16235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dirty="0" err="1" smtClean="0">
              <a:latin typeface="Calibri" panose="020F0502020204030204" pitchFamily="34" charset="0"/>
            </a:endParaRPr>
          </a:p>
        </p:txBody>
      </p:sp>
    </p:spTree>
    <p:extLst>
      <p:ext uri="{BB962C8B-B14F-4D97-AF65-F5344CB8AC3E}">
        <p14:creationId xmlns:p14="http://schemas.microsoft.com/office/powerpoint/2010/main" val="1026191621"/>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Section3">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1376363"/>
            <a:ext cx="9144000" cy="4529137"/>
          </a:xfrm>
          <a:prstGeom prst="rect">
            <a:avLst/>
          </a:prstGeom>
          <a:solidFill>
            <a:schemeClr val="tx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latin typeface="Calibri" panose="020F0502020204030204" pitchFamily="34" charset="0"/>
            </a:endParaRPr>
          </a:p>
        </p:txBody>
      </p:sp>
      <p:sp>
        <p:nvSpPr>
          <p:cNvPr id="14" name="Text Placeholder 8"/>
          <p:cNvSpPr>
            <a:spLocks noGrp="1"/>
          </p:cNvSpPr>
          <p:nvPr>
            <p:ph type="body" sz="quarter" idx="10" hasCustomPrompt="1"/>
          </p:nvPr>
        </p:nvSpPr>
        <p:spPr>
          <a:xfrm>
            <a:off x="282445" y="1700213"/>
            <a:ext cx="8580568" cy="683481"/>
          </a:xfrm>
          <a:prstGeom prst="rect">
            <a:avLst/>
          </a:prstGeom>
        </p:spPr>
        <p:txBody>
          <a:bodyPr>
            <a:normAutofit/>
          </a:bodyPr>
          <a:lstStyle>
            <a:lvl1pPr marL="0" indent="0" algn="l">
              <a:spcBef>
                <a:spcPts val="0"/>
              </a:spcBef>
              <a:buNone/>
              <a:defRPr sz="2400" i="0" baseline="0">
                <a:solidFill>
                  <a:srgbClr val="595959"/>
                </a:solidFill>
              </a:defRPr>
            </a:lvl1pPr>
            <a:lvl2pPr marL="492017" indent="0">
              <a:buNone/>
              <a:defRPr/>
            </a:lvl2pPr>
            <a:lvl3pPr marL="984033" indent="0">
              <a:buNone/>
              <a:defRPr/>
            </a:lvl3pPr>
            <a:lvl4pPr marL="1476050" indent="0">
              <a:buNone/>
              <a:defRPr/>
            </a:lvl4pPr>
            <a:lvl5pPr marL="1968068" indent="0">
              <a:buNone/>
              <a:defRPr/>
            </a:lvl5pPr>
          </a:lstStyle>
          <a:p>
            <a:pPr lvl="0"/>
            <a:r>
              <a:rPr lang="en-GB" noProof="0" dirty="0" smtClean="0"/>
              <a:t>Further information</a:t>
            </a:r>
          </a:p>
        </p:txBody>
      </p:sp>
      <p:sp>
        <p:nvSpPr>
          <p:cNvPr id="12" name="Text Placeholder 6"/>
          <p:cNvSpPr>
            <a:spLocks noGrp="1"/>
          </p:cNvSpPr>
          <p:nvPr>
            <p:ph type="body" sz="quarter" idx="14" hasCustomPrompt="1"/>
          </p:nvPr>
        </p:nvSpPr>
        <p:spPr>
          <a:xfrm>
            <a:off x="282575" y="310551"/>
            <a:ext cx="8580438" cy="690492"/>
          </a:xfrm>
        </p:spPr>
        <p:txBody>
          <a:bodyPr anchor="b" anchorCtr="0">
            <a:normAutofit/>
          </a:bodyPr>
          <a:lstStyle>
            <a:lvl1pPr marL="0" indent="0">
              <a:spcBef>
                <a:spcPts val="0"/>
              </a:spcBef>
              <a:buNone/>
              <a:defRPr sz="3600">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US" dirty="0" smtClean="0"/>
              <a:t>Section</a:t>
            </a:r>
          </a:p>
        </p:txBody>
      </p:sp>
      <p:pic>
        <p:nvPicPr>
          <p:cNvPr id="15" name="Picture 14" descr="YouGovTrans.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043617" y="6079297"/>
            <a:ext cx="1757610" cy="408746"/>
          </a:xfrm>
          <a:prstGeom prst="rect">
            <a:avLst/>
          </a:prstGeom>
        </p:spPr>
      </p:pic>
      <p:sp>
        <p:nvSpPr>
          <p:cNvPr id="17" name="Rectangle 16"/>
          <p:cNvSpPr/>
          <p:nvPr userDrawn="1"/>
        </p:nvSpPr>
        <p:spPr>
          <a:xfrm>
            <a:off x="0" y="0"/>
            <a:ext cx="9144000" cy="16235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dirty="0" err="1" smtClean="0">
              <a:latin typeface="Calibri" panose="020F0502020204030204" pitchFamily="34" charset="0"/>
            </a:endParaRPr>
          </a:p>
        </p:txBody>
      </p:sp>
    </p:spTree>
    <p:extLst>
      <p:ext uri="{BB962C8B-B14F-4D97-AF65-F5344CB8AC3E}">
        <p14:creationId xmlns:p14="http://schemas.microsoft.com/office/powerpoint/2010/main" val="2273274997"/>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Full text">
    <p:spTree>
      <p:nvGrpSpPr>
        <p:cNvPr id="1" name=""/>
        <p:cNvGrpSpPr/>
        <p:nvPr/>
      </p:nvGrpSpPr>
      <p:grpSpPr>
        <a:xfrm>
          <a:off x="0" y="0"/>
          <a:ext cx="0" cy="0"/>
          <a:chOff x="0" y="0"/>
          <a:chExt cx="0" cy="0"/>
        </a:xfrm>
      </p:grpSpPr>
      <p:sp>
        <p:nvSpPr>
          <p:cNvPr id="7" name="Text Placeholder 6"/>
          <p:cNvSpPr>
            <a:spLocks noGrp="1"/>
          </p:cNvSpPr>
          <p:nvPr>
            <p:ph type="body" sz="quarter" idx="19"/>
          </p:nvPr>
        </p:nvSpPr>
        <p:spPr>
          <a:xfrm>
            <a:off x="282575" y="1376364"/>
            <a:ext cx="8580438" cy="4616449"/>
          </a:xfrm>
        </p:spPr>
        <p:txBody>
          <a:bodyPr>
            <a:normAutofit/>
          </a:bodyPr>
          <a:lstStyle>
            <a:lvl1pPr>
              <a:defRPr sz="3200">
                <a:solidFill>
                  <a:srgbClr val="595959"/>
                </a:solidFill>
              </a:defRPr>
            </a:lvl1pPr>
            <a:lvl2pPr>
              <a:defRPr sz="2800">
                <a:solidFill>
                  <a:srgbClr val="595959"/>
                </a:solidFill>
              </a:defRPr>
            </a:lvl2pPr>
            <a:lvl3pPr>
              <a:defRPr sz="2400">
                <a:solidFill>
                  <a:srgbClr val="595959"/>
                </a:solidFill>
              </a:defRPr>
            </a:lvl3pPr>
            <a:lvl4pPr>
              <a:defRPr sz="2400">
                <a:solidFill>
                  <a:srgbClr val="595959"/>
                </a:solidFill>
              </a:defRPr>
            </a:lvl4pPr>
            <a:lvl5pPr>
              <a:defRPr sz="2400">
                <a:solidFill>
                  <a:srgbClr val="595959"/>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11" name="Text Placeholder 6"/>
          <p:cNvSpPr>
            <a:spLocks noGrp="1"/>
          </p:cNvSpPr>
          <p:nvPr>
            <p:ph type="body" sz="quarter" idx="14" hasCustomPrompt="1"/>
          </p:nvPr>
        </p:nvSpPr>
        <p:spPr>
          <a:xfrm>
            <a:off x="282575" y="310551"/>
            <a:ext cx="8580438" cy="690492"/>
          </a:xfrm>
        </p:spPr>
        <p:txBody>
          <a:bodyPr anchor="b" anchorCtr="0">
            <a:normAutofit/>
          </a:bodyPr>
          <a:lstStyle>
            <a:lvl1pPr marL="0" indent="0">
              <a:spcBef>
                <a:spcPts val="0"/>
              </a:spcBef>
              <a:buNone/>
              <a:defRPr sz="3600">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GB" dirty="0" smtClean="0"/>
              <a:t>Click to edit Master title style</a:t>
            </a:r>
            <a:endParaRPr lang="en-US" dirty="0" smtClean="0"/>
          </a:p>
        </p:txBody>
      </p:sp>
    </p:spTree>
    <p:extLst>
      <p:ext uri="{BB962C8B-B14F-4D97-AF65-F5344CB8AC3E}">
        <p14:creationId xmlns:p14="http://schemas.microsoft.com/office/powerpoint/2010/main" val="2256223267"/>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0" name="Rectangle 19"/>
          <p:cNvSpPr/>
          <p:nvPr userDrawn="1"/>
        </p:nvSpPr>
        <p:spPr>
          <a:xfrm>
            <a:off x="6192838" y="2744303"/>
            <a:ext cx="2664170" cy="688489"/>
          </a:xfrm>
          <a:prstGeom prst="rect">
            <a:avLst/>
          </a:prstGeom>
          <a:solidFill>
            <a:schemeClr val="bg2">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latin typeface="Calibri" panose="020F0502020204030204" pitchFamily="34" charset="0"/>
            </a:endParaRPr>
          </a:p>
        </p:txBody>
      </p:sp>
      <p:sp>
        <p:nvSpPr>
          <p:cNvPr id="21" name="Rectangle 20"/>
          <p:cNvSpPr/>
          <p:nvPr userDrawn="1"/>
        </p:nvSpPr>
        <p:spPr>
          <a:xfrm>
            <a:off x="6192838" y="3936385"/>
            <a:ext cx="2664170" cy="688489"/>
          </a:xfrm>
          <a:prstGeom prst="rect">
            <a:avLst/>
          </a:prstGeom>
          <a:solidFill>
            <a:schemeClr val="bg2">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latin typeface="Calibri" panose="020F0502020204030204" pitchFamily="34" charset="0"/>
            </a:endParaRPr>
          </a:p>
        </p:txBody>
      </p:sp>
      <p:sp>
        <p:nvSpPr>
          <p:cNvPr id="22" name="Rectangle 21"/>
          <p:cNvSpPr/>
          <p:nvPr userDrawn="1"/>
        </p:nvSpPr>
        <p:spPr>
          <a:xfrm>
            <a:off x="6192838" y="5128467"/>
            <a:ext cx="2664170" cy="688489"/>
          </a:xfrm>
          <a:prstGeom prst="rect">
            <a:avLst/>
          </a:prstGeom>
          <a:solidFill>
            <a:schemeClr val="bg2">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latin typeface="Calibri" panose="020F0502020204030204" pitchFamily="34" charset="0"/>
            </a:endParaRPr>
          </a:p>
        </p:txBody>
      </p:sp>
      <p:sp>
        <p:nvSpPr>
          <p:cNvPr id="19" name="Rectangle 18"/>
          <p:cNvSpPr/>
          <p:nvPr userDrawn="1"/>
        </p:nvSpPr>
        <p:spPr>
          <a:xfrm>
            <a:off x="6192838" y="1552221"/>
            <a:ext cx="2664170" cy="688489"/>
          </a:xfrm>
          <a:prstGeom prst="rect">
            <a:avLst/>
          </a:prstGeom>
          <a:solidFill>
            <a:schemeClr val="bg2">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latin typeface="Calibri" panose="020F0502020204030204" pitchFamily="34" charset="0"/>
            </a:endParaRPr>
          </a:p>
        </p:txBody>
      </p:sp>
      <p:grpSp>
        <p:nvGrpSpPr>
          <p:cNvPr id="5" name="Group 4"/>
          <p:cNvGrpSpPr/>
          <p:nvPr userDrawn="1"/>
        </p:nvGrpSpPr>
        <p:grpSpPr>
          <a:xfrm>
            <a:off x="4643438" y="1376363"/>
            <a:ext cx="1620202" cy="1040204"/>
            <a:chOff x="0" y="2162"/>
            <a:chExt cx="1620202" cy="1040204"/>
          </a:xfrm>
        </p:grpSpPr>
        <p:sp>
          <p:nvSpPr>
            <p:cNvPr id="6" name="Rounded Rectangle 5"/>
            <p:cNvSpPr/>
            <p:nvPr userDrawn="1"/>
          </p:nvSpPr>
          <p:spPr>
            <a:xfrm>
              <a:off x="0" y="2162"/>
              <a:ext cx="1620202" cy="1040204"/>
            </a:xfrm>
            <a:prstGeom prst="rect">
              <a:avLst/>
            </a:prstGeom>
            <a:gradFill flip="none" rotWithShape="1">
              <a:gsLst>
                <a:gs pos="100000">
                  <a:schemeClr val="tx2">
                    <a:lumMod val="50000"/>
                  </a:schemeClr>
                </a:gs>
                <a:gs pos="50000">
                  <a:schemeClr val="tx2">
                    <a:lumMod val="75000"/>
                  </a:schemeClr>
                </a:gs>
                <a:gs pos="0">
                  <a:schemeClr val="tx2"/>
                </a:gs>
              </a:gsLst>
              <a:lin ang="16200000" scaled="1"/>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ounded Rectangle 4"/>
            <p:cNvSpPr/>
            <p:nvPr userDrawn="1"/>
          </p:nvSpPr>
          <p:spPr>
            <a:xfrm>
              <a:off x="50779" y="52941"/>
              <a:ext cx="1518644" cy="938646"/>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GB" dirty="0">
                <a:latin typeface="Calibri" panose="020F0502020204030204" pitchFamily="34" charset="0"/>
              </a:endParaRPr>
            </a:p>
          </p:txBody>
        </p:sp>
      </p:grpSp>
      <p:grpSp>
        <p:nvGrpSpPr>
          <p:cNvPr id="8" name="Group 7"/>
          <p:cNvGrpSpPr/>
          <p:nvPr userDrawn="1"/>
        </p:nvGrpSpPr>
        <p:grpSpPr>
          <a:xfrm>
            <a:off x="4643438" y="2568445"/>
            <a:ext cx="1620202" cy="1040204"/>
            <a:chOff x="0" y="2162"/>
            <a:chExt cx="1620202" cy="1040204"/>
          </a:xfrm>
        </p:grpSpPr>
        <p:sp>
          <p:nvSpPr>
            <p:cNvPr id="9" name="Rounded Rectangle 8"/>
            <p:cNvSpPr/>
            <p:nvPr userDrawn="1"/>
          </p:nvSpPr>
          <p:spPr>
            <a:xfrm>
              <a:off x="0" y="2162"/>
              <a:ext cx="1620202" cy="1040204"/>
            </a:xfrm>
            <a:prstGeom prst="rect">
              <a:avLst/>
            </a:prstGeom>
            <a:gradFill flip="none" rotWithShape="1">
              <a:gsLst>
                <a:gs pos="100000">
                  <a:schemeClr val="tx2">
                    <a:lumMod val="50000"/>
                  </a:schemeClr>
                </a:gs>
                <a:gs pos="50000">
                  <a:schemeClr val="tx2">
                    <a:lumMod val="75000"/>
                  </a:schemeClr>
                </a:gs>
                <a:gs pos="0">
                  <a:schemeClr val="tx2"/>
                </a:gs>
              </a:gsLst>
              <a:lin ang="16200000" scaled="1"/>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ounded Rectangle 4"/>
            <p:cNvSpPr/>
            <p:nvPr userDrawn="1"/>
          </p:nvSpPr>
          <p:spPr>
            <a:xfrm>
              <a:off x="50779" y="52941"/>
              <a:ext cx="1518644" cy="938646"/>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endParaRPr lang="en-GB" sz="1600" kern="1200" dirty="0">
                <a:latin typeface="Calibri" panose="020F0502020204030204" pitchFamily="34" charset="0"/>
              </a:endParaRPr>
            </a:p>
          </p:txBody>
        </p:sp>
      </p:grpSp>
      <p:grpSp>
        <p:nvGrpSpPr>
          <p:cNvPr id="11" name="Group 10"/>
          <p:cNvGrpSpPr/>
          <p:nvPr userDrawn="1"/>
        </p:nvGrpSpPr>
        <p:grpSpPr>
          <a:xfrm>
            <a:off x="4643438" y="3760527"/>
            <a:ext cx="1620202" cy="1040204"/>
            <a:chOff x="0" y="2162"/>
            <a:chExt cx="1620202" cy="1040204"/>
          </a:xfrm>
        </p:grpSpPr>
        <p:sp>
          <p:nvSpPr>
            <p:cNvPr id="12" name="Rounded Rectangle 11"/>
            <p:cNvSpPr/>
            <p:nvPr userDrawn="1"/>
          </p:nvSpPr>
          <p:spPr>
            <a:xfrm>
              <a:off x="0" y="2162"/>
              <a:ext cx="1620202" cy="1040204"/>
            </a:xfrm>
            <a:prstGeom prst="rect">
              <a:avLst/>
            </a:prstGeom>
            <a:gradFill flip="none" rotWithShape="1">
              <a:gsLst>
                <a:gs pos="100000">
                  <a:schemeClr val="tx2">
                    <a:lumMod val="50000"/>
                  </a:schemeClr>
                </a:gs>
                <a:gs pos="50000">
                  <a:schemeClr val="tx2">
                    <a:lumMod val="75000"/>
                  </a:schemeClr>
                </a:gs>
              </a:gsLst>
              <a:lin ang="16200000" scaled="1"/>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Rounded Rectangle 4"/>
            <p:cNvSpPr/>
            <p:nvPr userDrawn="1"/>
          </p:nvSpPr>
          <p:spPr>
            <a:xfrm>
              <a:off x="50779" y="52941"/>
              <a:ext cx="1518644" cy="938646"/>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endParaRPr lang="en-GB" sz="1600" kern="1200" dirty="0">
                <a:latin typeface="Calibri" panose="020F0502020204030204" pitchFamily="34" charset="0"/>
              </a:endParaRPr>
            </a:p>
          </p:txBody>
        </p:sp>
      </p:grpSp>
      <p:grpSp>
        <p:nvGrpSpPr>
          <p:cNvPr id="14" name="Group 13"/>
          <p:cNvGrpSpPr/>
          <p:nvPr userDrawn="1"/>
        </p:nvGrpSpPr>
        <p:grpSpPr>
          <a:xfrm>
            <a:off x="4643438" y="4952609"/>
            <a:ext cx="1620202" cy="1040204"/>
            <a:chOff x="0" y="2162"/>
            <a:chExt cx="1620202" cy="1040204"/>
          </a:xfrm>
        </p:grpSpPr>
        <p:sp>
          <p:nvSpPr>
            <p:cNvPr id="15" name="Rounded Rectangle 14"/>
            <p:cNvSpPr/>
            <p:nvPr userDrawn="1"/>
          </p:nvSpPr>
          <p:spPr>
            <a:xfrm>
              <a:off x="0" y="2162"/>
              <a:ext cx="1620202" cy="1040204"/>
            </a:xfrm>
            <a:prstGeom prst="rect">
              <a:avLst/>
            </a:prstGeom>
            <a:gradFill flip="none" rotWithShape="1">
              <a:gsLst>
                <a:gs pos="100000">
                  <a:schemeClr val="tx2">
                    <a:lumMod val="50000"/>
                  </a:schemeClr>
                </a:gs>
                <a:gs pos="50000">
                  <a:schemeClr val="tx2">
                    <a:lumMod val="75000"/>
                  </a:schemeClr>
                </a:gs>
                <a:gs pos="0">
                  <a:schemeClr val="tx2"/>
                </a:gs>
              </a:gsLst>
              <a:lin ang="16200000" scaled="1"/>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Rounded Rectangle 4"/>
            <p:cNvSpPr/>
            <p:nvPr userDrawn="1"/>
          </p:nvSpPr>
          <p:spPr>
            <a:xfrm>
              <a:off x="50779" y="52941"/>
              <a:ext cx="1518644" cy="938646"/>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endParaRPr lang="en-GB" sz="1600" kern="1200" dirty="0">
                <a:latin typeface="Calibri" panose="020F0502020204030204" pitchFamily="34" charset="0"/>
              </a:endParaRPr>
            </a:p>
          </p:txBody>
        </p:sp>
      </p:grpSp>
      <p:sp>
        <p:nvSpPr>
          <p:cNvPr id="18" name="Picture Placeholder 17"/>
          <p:cNvSpPr>
            <a:spLocks noGrp="1"/>
          </p:cNvSpPr>
          <p:nvPr>
            <p:ph type="pic" sz="quarter" idx="12"/>
          </p:nvPr>
        </p:nvSpPr>
        <p:spPr>
          <a:xfrm>
            <a:off x="282575" y="1376363"/>
            <a:ext cx="4217987" cy="4608000"/>
          </a:xfrm>
        </p:spPr>
        <p:txBody>
          <a:bodyPr/>
          <a:lstStyle/>
          <a:p>
            <a:r>
              <a:rPr lang="en-US" smtClean="0"/>
              <a:t>Click icon to add picture</a:t>
            </a:r>
            <a:endParaRPr lang="en-GB"/>
          </a:p>
        </p:txBody>
      </p:sp>
      <p:sp>
        <p:nvSpPr>
          <p:cNvPr id="24" name="Text Placeholder 23"/>
          <p:cNvSpPr>
            <a:spLocks noGrp="1"/>
          </p:cNvSpPr>
          <p:nvPr>
            <p:ph type="body" sz="quarter" idx="13"/>
          </p:nvPr>
        </p:nvSpPr>
        <p:spPr>
          <a:xfrm>
            <a:off x="6293225" y="1549400"/>
            <a:ext cx="2569788" cy="688975"/>
          </a:xfrm>
        </p:spPr>
        <p:txBody>
          <a:bodyPr anchor="ctr"/>
          <a:lstStyle>
            <a:lvl1pPr marL="0" indent="0">
              <a:buNone/>
              <a:defRPr>
                <a:solidFill>
                  <a:schemeClr val="bg1"/>
                </a:solidFill>
              </a:defRPr>
            </a:lvl1pPr>
          </a:lstStyle>
          <a:p>
            <a:pPr lvl="0"/>
            <a:r>
              <a:rPr lang="en-US" smtClean="0"/>
              <a:t>Click to edit Master text styles</a:t>
            </a:r>
          </a:p>
        </p:txBody>
      </p:sp>
      <p:sp>
        <p:nvSpPr>
          <p:cNvPr id="25" name="Text Placeholder 23"/>
          <p:cNvSpPr>
            <a:spLocks noGrp="1"/>
          </p:cNvSpPr>
          <p:nvPr>
            <p:ph type="body" sz="quarter" idx="14"/>
          </p:nvPr>
        </p:nvSpPr>
        <p:spPr>
          <a:xfrm>
            <a:off x="6293224" y="2732741"/>
            <a:ext cx="2569789" cy="688975"/>
          </a:xfrm>
        </p:spPr>
        <p:txBody>
          <a:bodyPr anchor="ctr"/>
          <a:lstStyle>
            <a:lvl1pPr marL="0" indent="0">
              <a:buNone/>
              <a:defRPr>
                <a:solidFill>
                  <a:schemeClr val="bg1"/>
                </a:solidFill>
              </a:defRPr>
            </a:lvl1pPr>
          </a:lstStyle>
          <a:p>
            <a:pPr lvl="0"/>
            <a:r>
              <a:rPr lang="en-US" smtClean="0"/>
              <a:t>Click to edit Master text styles</a:t>
            </a:r>
          </a:p>
        </p:txBody>
      </p:sp>
      <p:sp>
        <p:nvSpPr>
          <p:cNvPr id="26" name="Text Placeholder 23"/>
          <p:cNvSpPr>
            <a:spLocks noGrp="1"/>
          </p:cNvSpPr>
          <p:nvPr>
            <p:ph type="body" sz="quarter" idx="15"/>
          </p:nvPr>
        </p:nvSpPr>
        <p:spPr>
          <a:xfrm>
            <a:off x="6293225" y="3947234"/>
            <a:ext cx="2569788" cy="688975"/>
          </a:xfrm>
        </p:spPr>
        <p:txBody>
          <a:bodyPr anchor="ctr"/>
          <a:lstStyle>
            <a:lvl1pPr marL="0" indent="0">
              <a:buNone/>
              <a:defRPr>
                <a:solidFill>
                  <a:schemeClr val="bg1"/>
                </a:solidFill>
              </a:defRPr>
            </a:lvl1pPr>
          </a:lstStyle>
          <a:p>
            <a:pPr lvl="0"/>
            <a:r>
              <a:rPr lang="en-US" smtClean="0"/>
              <a:t>Click to edit Master text styles</a:t>
            </a:r>
          </a:p>
        </p:txBody>
      </p:sp>
      <p:sp>
        <p:nvSpPr>
          <p:cNvPr id="27" name="Text Placeholder 23"/>
          <p:cNvSpPr>
            <a:spLocks noGrp="1"/>
          </p:cNvSpPr>
          <p:nvPr>
            <p:ph type="body" sz="quarter" idx="16"/>
          </p:nvPr>
        </p:nvSpPr>
        <p:spPr>
          <a:xfrm>
            <a:off x="6293224" y="5119817"/>
            <a:ext cx="2569789" cy="688975"/>
          </a:xfrm>
        </p:spPr>
        <p:txBody>
          <a:bodyPr anchor="ctr"/>
          <a:lstStyle>
            <a:lvl1pPr marL="0" indent="0">
              <a:buNone/>
              <a:defRPr>
                <a:solidFill>
                  <a:schemeClr val="bg1"/>
                </a:solidFill>
              </a:defRPr>
            </a:lvl1pPr>
          </a:lstStyle>
          <a:p>
            <a:pPr lvl="0"/>
            <a:r>
              <a:rPr lang="en-US" smtClean="0"/>
              <a:t>Click to edit Master text styles</a:t>
            </a:r>
          </a:p>
        </p:txBody>
      </p:sp>
      <p:sp>
        <p:nvSpPr>
          <p:cNvPr id="29" name="Text Placeholder 6"/>
          <p:cNvSpPr>
            <a:spLocks noGrp="1"/>
          </p:cNvSpPr>
          <p:nvPr>
            <p:ph type="body" sz="quarter" idx="17" hasCustomPrompt="1"/>
          </p:nvPr>
        </p:nvSpPr>
        <p:spPr>
          <a:xfrm>
            <a:off x="282575" y="310551"/>
            <a:ext cx="8580438" cy="690492"/>
          </a:xfrm>
        </p:spPr>
        <p:txBody>
          <a:bodyPr anchor="b" anchorCtr="0">
            <a:normAutofit/>
          </a:bodyPr>
          <a:lstStyle>
            <a:lvl1pPr marL="0" indent="0">
              <a:spcBef>
                <a:spcPts val="0"/>
              </a:spcBef>
              <a:buNone/>
              <a:defRPr sz="3600">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GB" dirty="0" smtClean="0"/>
              <a:t>Click to edit Master title style</a:t>
            </a:r>
            <a:endParaRPr lang="en-US" dirty="0" smtClean="0"/>
          </a:p>
        </p:txBody>
      </p:sp>
    </p:spTree>
    <p:extLst>
      <p:ext uri="{BB962C8B-B14F-4D97-AF65-F5344CB8AC3E}">
        <p14:creationId xmlns:p14="http://schemas.microsoft.com/office/powerpoint/2010/main" val="3679346710"/>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4" name="Text Placeholder 23"/>
          <p:cNvSpPr>
            <a:spLocks noGrp="1"/>
          </p:cNvSpPr>
          <p:nvPr>
            <p:ph type="body" sz="quarter" idx="13"/>
          </p:nvPr>
        </p:nvSpPr>
        <p:spPr>
          <a:xfrm>
            <a:off x="282576" y="1549400"/>
            <a:ext cx="2510548" cy="688975"/>
          </a:xfrm>
          <a:solidFill>
            <a:schemeClr val="bg2">
              <a:lumMod val="60000"/>
              <a:lumOff val="40000"/>
            </a:schemeClr>
          </a:solidFill>
        </p:spPr>
        <p:txBody>
          <a:bodyPr anchor="ctr"/>
          <a:lstStyle>
            <a:lvl1pPr marL="0" indent="0">
              <a:buNone/>
              <a:defRPr>
                <a:solidFill>
                  <a:schemeClr val="bg1"/>
                </a:solidFill>
              </a:defRPr>
            </a:lvl1pPr>
          </a:lstStyle>
          <a:p>
            <a:pPr lvl="0"/>
            <a:r>
              <a:rPr lang="en-US" smtClean="0"/>
              <a:t>Click to edit Master text styles</a:t>
            </a:r>
          </a:p>
        </p:txBody>
      </p:sp>
      <p:sp>
        <p:nvSpPr>
          <p:cNvPr id="25" name="Text Placeholder 23"/>
          <p:cNvSpPr>
            <a:spLocks noGrp="1"/>
          </p:cNvSpPr>
          <p:nvPr>
            <p:ph type="body" sz="quarter" idx="14"/>
          </p:nvPr>
        </p:nvSpPr>
        <p:spPr>
          <a:xfrm>
            <a:off x="281612" y="2732741"/>
            <a:ext cx="2511511" cy="688975"/>
          </a:xfrm>
          <a:solidFill>
            <a:schemeClr val="bg2">
              <a:lumMod val="60000"/>
              <a:lumOff val="40000"/>
            </a:schemeClr>
          </a:solidFill>
        </p:spPr>
        <p:txBody>
          <a:bodyPr anchor="ctr"/>
          <a:lstStyle>
            <a:lvl1pPr marL="0" indent="0">
              <a:buNone/>
              <a:defRPr>
                <a:solidFill>
                  <a:schemeClr val="bg1"/>
                </a:solidFill>
              </a:defRPr>
            </a:lvl1pPr>
          </a:lstStyle>
          <a:p>
            <a:pPr lvl="0"/>
            <a:r>
              <a:rPr lang="en-US" smtClean="0"/>
              <a:t>Click to edit Master text styles</a:t>
            </a:r>
          </a:p>
        </p:txBody>
      </p:sp>
      <p:sp>
        <p:nvSpPr>
          <p:cNvPr id="26" name="Text Placeholder 23"/>
          <p:cNvSpPr>
            <a:spLocks noGrp="1"/>
          </p:cNvSpPr>
          <p:nvPr>
            <p:ph type="body" sz="quarter" idx="15"/>
          </p:nvPr>
        </p:nvSpPr>
        <p:spPr>
          <a:xfrm>
            <a:off x="281256" y="3947234"/>
            <a:ext cx="2511867" cy="688975"/>
          </a:xfrm>
          <a:solidFill>
            <a:schemeClr val="bg2">
              <a:lumMod val="60000"/>
              <a:lumOff val="40000"/>
            </a:schemeClr>
          </a:solidFill>
        </p:spPr>
        <p:txBody>
          <a:bodyPr anchor="ctr"/>
          <a:lstStyle>
            <a:lvl1pPr marL="0" indent="0">
              <a:buNone/>
              <a:defRPr>
                <a:solidFill>
                  <a:schemeClr val="bg1"/>
                </a:solidFill>
              </a:defRPr>
            </a:lvl1pPr>
          </a:lstStyle>
          <a:p>
            <a:pPr lvl="0"/>
            <a:r>
              <a:rPr lang="en-US" smtClean="0"/>
              <a:t>Click to edit Master text styles</a:t>
            </a:r>
          </a:p>
        </p:txBody>
      </p:sp>
      <p:sp>
        <p:nvSpPr>
          <p:cNvPr id="27" name="Text Placeholder 23"/>
          <p:cNvSpPr>
            <a:spLocks noGrp="1"/>
          </p:cNvSpPr>
          <p:nvPr>
            <p:ph type="body" sz="quarter" idx="16"/>
          </p:nvPr>
        </p:nvSpPr>
        <p:spPr>
          <a:xfrm>
            <a:off x="282576" y="5119817"/>
            <a:ext cx="2510548" cy="688975"/>
          </a:xfrm>
          <a:solidFill>
            <a:schemeClr val="bg2">
              <a:lumMod val="60000"/>
              <a:lumOff val="40000"/>
            </a:schemeClr>
          </a:solidFill>
        </p:spPr>
        <p:txBody>
          <a:bodyPr anchor="ctr"/>
          <a:lstStyle>
            <a:lvl1pPr marL="0" indent="0">
              <a:buNone/>
              <a:defRPr>
                <a:solidFill>
                  <a:schemeClr val="bg1"/>
                </a:solidFill>
              </a:defRPr>
            </a:lvl1pPr>
          </a:lstStyle>
          <a:p>
            <a:pPr lvl="0"/>
            <a:r>
              <a:rPr lang="en-US" smtClean="0"/>
              <a:t>Click to edit Master text styles</a:t>
            </a:r>
          </a:p>
        </p:txBody>
      </p:sp>
      <p:sp>
        <p:nvSpPr>
          <p:cNvPr id="18" name="Picture Placeholder 17"/>
          <p:cNvSpPr>
            <a:spLocks noGrp="1"/>
          </p:cNvSpPr>
          <p:nvPr>
            <p:ph type="pic" sz="quarter" idx="12"/>
          </p:nvPr>
        </p:nvSpPr>
        <p:spPr>
          <a:xfrm>
            <a:off x="4533901" y="1376363"/>
            <a:ext cx="4329112" cy="4608000"/>
          </a:xfrm>
        </p:spPr>
        <p:txBody>
          <a:bodyPr/>
          <a:lstStyle/>
          <a:p>
            <a:r>
              <a:rPr lang="en-US" smtClean="0"/>
              <a:t>Click icon to add picture</a:t>
            </a:r>
            <a:endParaRPr lang="en-GB"/>
          </a:p>
        </p:txBody>
      </p:sp>
      <p:grpSp>
        <p:nvGrpSpPr>
          <p:cNvPr id="5" name="Group 4"/>
          <p:cNvGrpSpPr/>
          <p:nvPr userDrawn="1"/>
        </p:nvGrpSpPr>
        <p:grpSpPr>
          <a:xfrm>
            <a:off x="2793123" y="1376363"/>
            <a:ext cx="1620202" cy="1040204"/>
            <a:chOff x="0" y="2162"/>
            <a:chExt cx="1620202" cy="1040204"/>
          </a:xfrm>
        </p:grpSpPr>
        <p:sp>
          <p:nvSpPr>
            <p:cNvPr id="6" name="Rounded Rectangle 5"/>
            <p:cNvSpPr/>
            <p:nvPr userDrawn="1"/>
          </p:nvSpPr>
          <p:spPr>
            <a:xfrm>
              <a:off x="0" y="2162"/>
              <a:ext cx="1620202" cy="1040204"/>
            </a:xfrm>
            <a:prstGeom prst="rect">
              <a:avLst/>
            </a:prstGeom>
            <a:gradFill flip="none" rotWithShape="1">
              <a:gsLst>
                <a:gs pos="100000">
                  <a:schemeClr val="tx2">
                    <a:lumMod val="50000"/>
                  </a:schemeClr>
                </a:gs>
                <a:gs pos="50000">
                  <a:schemeClr val="tx2">
                    <a:lumMod val="75000"/>
                  </a:schemeClr>
                </a:gs>
                <a:gs pos="0">
                  <a:schemeClr val="tx2"/>
                </a:gs>
              </a:gsLst>
              <a:lin ang="16200000" scaled="1"/>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ounded Rectangle 4"/>
            <p:cNvSpPr/>
            <p:nvPr userDrawn="1"/>
          </p:nvSpPr>
          <p:spPr>
            <a:xfrm>
              <a:off x="50779" y="52941"/>
              <a:ext cx="1518644" cy="938646"/>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endParaRPr lang="en-GB" sz="1600" kern="1200" dirty="0">
                <a:latin typeface="Calibri" panose="020F0502020204030204" pitchFamily="34" charset="0"/>
              </a:endParaRPr>
            </a:p>
          </p:txBody>
        </p:sp>
      </p:grpSp>
      <p:grpSp>
        <p:nvGrpSpPr>
          <p:cNvPr id="8" name="Group 7"/>
          <p:cNvGrpSpPr/>
          <p:nvPr userDrawn="1"/>
        </p:nvGrpSpPr>
        <p:grpSpPr>
          <a:xfrm>
            <a:off x="2793123" y="2568445"/>
            <a:ext cx="1620202" cy="1040204"/>
            <a:chOff x="0" y="2162"/>
            <a:chExt cx="1620202" cy="1040204"/>
          </a:xfrm>
        </p:grpSpPr>
        <p:sp>
          <p:nvSpPr>
            <p:cNvPr id="9" name="Rounded Rectangle 8"/>
            <p:cNvSpPr/>
            <p:nvPr userDrawn="1"/>
          </p:nvSpPr>
          <p:spPr>
            <a:xfrm>
              <a:off x="0" y="2162"/>
              <a:ext cx="1620202" cy="1040204"/>
            </a:xfrm>
            <a:prstGeom prst="rect">
              <a:avLst/>
            </a:prstGeom>
            <a:gradFill flip="none" rotWithShape="1">
              <a:gsLst>
                <a:gs pos="100000">
                  <a:schemeClr val="tx2">
                    <a:lumMod val="50000"/>
                  </a:schemeClr>
                </a:gs>
                <a:gs pos="50000">
                  <a:schemeClr val="tx2">
                    <a:lumMod val="75000"/>
                  </a:schemeClr>
                </a:gs>
                <a:gs pos="0">
                  <a:schemeClr val="tx2"/>
                </a:gs>
              </a:gsLst>
              <a:lin ang="16200000" scaled="1"/>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ounded Rectangle 4"/>
            <p:cNvSpPr/>
            <p:nvPr userDrawn="1"/>
          </p:nvSpPr>
          <p:spPr>
            <a:xfrm>
              <a:off x="50779" y="52941"/>
              <a:ext cx="1518644" cy="938646"/>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endParaRPr lang="en-GB" sz="1600" kern="1200" dirty="0">
                <a:latin typeface="Calibri" panose="020F0502020204030204" pitchFamily="34" charset="0"/>
              </a:endParaRPr>
            </a:p>
          </p:txBody>
        </p:sp>
      </p:grpSp>
      <p:grpSp>
        <p:nvGrpSpPr>
          <p:cNvPr id="11" name="Group 10"/>
          <p:cNvGrpSpPr/>
          <p:nvPr userDrawn="1"/>
        </p:nvGrpSpPr>
        <p:grpSpPr>
          <a:xfrm>
            <a:off x="2793123" y="3760527"/>
            <a:ext cx="1620202" cy="1040204"/>
            <a:chOff x="0" y="2162"/>
            <a:chExt cx="1620202" cy="1040204"/>
          </a:xfrm>
        </p:grpSpPr>
        <p:sp>
          <p:nvSpPr>
            <p:cNvPr id="12" name="Rounded Rectangle 11"/>
            <p:cNvSpPr/>
            <p:nvPr userDrawn="1"/>
          </p:nvSpPr>
          <p:spPr>
            <a:xfrm>
              <a:off x="0" y="2162"/>
              <a:ext cx="1620202" cy="1040204"/>
            </a:xfrm>
            <a:prstGeom prst="rect">
              <a:avLst/>
            </a:prstGeom>
            <a:gradFill flip="none" rotWithShape="1">
              <a:gsLst>
                <a:gs pos="100000">
                  <a:schemeClr val="tx2">
                    <a:lumMod val="50000"/>
                  </a:schemeClr>
                </a:gs>
                <a:gs pos="50000">
                  <a:schemeClr val="tx2">
                    <a:lumMod val="75000"/>
                  </a:schemeClr>
                </a:gs>
                <a:gs pos="0">
                  <a:schemeClr val="tx2"/>
                </a:gs>
              </a:gsLst>
              <a:lin ang="16200000" scaled="1"/>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Rounded Rectangle 4"/>
            <p:cNvSpPr/>
            <p:nvPr userDrawn="1"/>
          </p:nvSpPr>
          <p:spPr>
            <a:xfrm>
              <a:off x="50779" y="52941"/>
              <a:ext cx="1518644" cy="938646"/>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endParaRPr lang="en-GB" sz="1600" kern="1200" dirty="0">
                <a:latin typeface="Calibri" panose="020F0502020204030204" pitchFamily="34" charset="0"/>
              </a:endParaRPr>
            </a:p>
          </p:txBody>
        </p:sp>
      </p:grpSp>
      <p:grpSp>
        <p:nvGrpSpPr>
          <p:cNvPr id="14" name="Group 13"/>
          <p:cNvGrpSpPr/>
          <p:nvPr userDrawn="1"/>
        </p:nvGrpSpPr>
        <p:grpSpPr>
          <a:xfrm>
            <a:off x="2793123" y="4952609"/>
            <a:ext cx="1620202" cy="1040204"/>
            <a:chOff x="0" y="2162"/>
            <a:chExt cx="1620202" cy="1040204"/>
          </a:xfrm>
        </p:grpSpPr>
        <p:sp>
          <p:nvSpPr>
            <p:cNvPr id="15" name="Rounded Rectangle 14"/>
            <p:cNvSpPr/>
            <p:nvPr userDrawn="1"/>
          </p:nvSpPr>
          <p:spPr>
            <a:xfrm>
              <a:off x="0" y="2162"/>
              <a:ext cx="1620202" cy="1040204"/>
            </a:xfrm>
            <a:prstGeom prst="rect">
              <a:avLst/>
            </a:prstGeom>
            <a:gradFill flip="none" rotWithShape="1">
              <a:gsLst>
                <a:gs pos="100000">
                  <a:schemeClr val="tx2">
                    <a:lumMod val="50000"/>
                  </a:schemeClr>
                </a:gs>
                <a:gs pos="50000">
                  <a:schemeClr val="tx2">
                    <a:lumMod val="75000"/>
                  </a:schemeClr>
                </a:gs>
                <a:gs pos="0">
                  <a:schemeClr val="tx2"/>
                </a:gs>
              </a:gsLst>
              <a:lin ang="16200000" scaled="1"/>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Rounded Rectangle 4"/>
            <p:cNvSpPr/>
            <p:nvPr userDrawn="1"/>
          </p:nvSpPr>
          <p:spPr>
            <a:xfrm>
              <a:off x="50779" y="52941"/>
              <a:ext cx="1518644" cy="938646"/>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endParaRPr lang="en-GB" sz="1600" kern="1200" dirty="0">
                <a:latin typeface="Calibri" panose="020F0502020204030204" pitchFamily="34" charset="0"/>
              </a:endParaRPr>
            </a:p>
          </p:txBody>
        </p:sp>
      </p:grpSp>
      <p:sp>
        <p:nvSpPr>
          <p:cNvPr id="23" name="Text Placeholder 6"/>
          <p:cNvSpPr>
            <a:spLocks noGrp="1"/>
          </p:cNvSpPr>
          <p:nvPr>
            <p:ph type="body" sz="quarter" idx="17" hasCustomPrompt="1"/>
          </p:nvPr>
        </p:nvSpPr>
        <p:spPr>
          <a:xfrm>
            <a:off x="282575" y="310551"/>
            <a:ext cx="8580438" cy="690492"/>
          </a:xfrm>
        </p:spPr>
        <p:txBody>
          <a:bodyPr anchor="b" anchorCtr="0">
            <a:normAutofit/>
          </a:bodyPr>
          <a:lstStyle>
            <a:lvl1pPr marL="0" indent="0">
              <a:spcBef>
                <a:spcPts val="0"/>
              </a:spcBef>
              <a:buNone/>
              <a:defRPr sz="3600">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GB" dirty="0" smtClean="0"/>
              <a:t>Click to edit Master title style</a:t>
            </a:r>
            <a:endParaRPr lang="en-US" dirty="0" smtClean="0"/>
          </a:p>
        </p:txBody>
      </p:sp>
    </p:spTree>
    <p:extLst>
      <p:ext uri="{BB962C8B-B14F-4D97-AF65-F5344CB8AC3E}">
        <p14:creationId xmlns:p14="http://schemas.microsoft.com/office/powerpoint/2010/main" val="769957065"/>
      </p:ext>
    </p:extLst>
  </p:cSld>
  <p:clrMapOvr>
    <a:masterClrMapping/>
  </p:clrMapOvr>
  <p:transition>
    <p:fade/>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5_Full text Subtitle Question Objects">
    <p:spTree>
      <p:nvGrpSpPr>
        <p:cNvPr id="1" name=""/>
        <p:cNvGrpSpPr/>
        <p:nvPr/>
      </p:nvGrpSpPr>
      <p:grpSpPr>
        <a:xfrm>
          <a:off x="0" y="0"/>
          <a:ext cx="0" cy="0"/>
          <a:chOff x="0" y="0"/>
          <a:chExt cx="0" cy="0"/>
        </a:xfrm>
      </p:grpSpPr>
      <p:sp>
        <p:nvSpPr>
          <p:cNvPr id="7" name="Picture Placeholder 2"/>
          <p:cNvSpPr>
            <a:spLocks noGrp="1"/>
          </p:cNvSpPr>
          <p:nvPr>
            <p:ph type="pic" sz="quarter" idx="24"/>
          </p:nvPr>
        </p:nvSpPr>
        <p:spPr>
          <a:xfrm>
            <a:off x="-1587" y="162352"/>
            <a:ext cx="9144000" cy="6695648"/>
          </a:xfrm>
          <a:solidFill>
            <a:schemeClr val="bg2">
              <a:lumMod val="60000"/>
              <a:lumOff val="40000"/>
            </a:schemeClr>
          </a:solidFill>
        </p:spPr>
        <p:txBody>
          <a:bodyPr/>
          <a:lstStyle>
            <a:lvl1pPr marL="0" indent="0">
              <a:buNone/>
              <a:defRPr/>
            </a:lvl1pPr>
          </a:lstStyle>
          <a:p>
            <a:r>
              <a:rPr lang="en-US" smtClean="0"/>
              <a:t>Click icon to add picture</a:t>
            </a:r>
            <a:endParaRPr lang="en-GB" dirty="0"/>
          </a:p>
        </p:txBody>
      </p:sp>
      <p:sp>
        <p:nvSpPr>
          <p:cNvPr id="6" name="Text Placeholder 2"/>
          <p:cNvSpPr>
            <a:spLocks noGrp="1"/>
          </p:cNvSpPr>
          <p:nvPr>
            <p:ph type="body" sz="quarter" idx="18" hasCustomPrompt="1"/>
          </p:nvPr>
        </p:nvSpPr>
        <p:spPr>
          <a:xfrm>
            <a:off x="280988" y="5280025"/>
            <a:ext cx="8580438" cy="738188"/>
          </a:xfrm>
        </p:spPr>
        <p:txBody>
          <a:bodyPr tIns="36000" anchor="t" anchorCtr="0">
            <a:normAutofit/>
          </a:bodyPr>
          <a:lstStyle>
            <a:lvl1pPr marL="0" indent="0">
              <a:buNone/>
              <a:defRPr sz="2800" b="0" baseline="0">
                <a:solidFill>
                  <a:srgbClr val="595959"/>
                </a:solidFill>
              </a:defRPr>
            </a:lvl1pPr>
          </a:lstStyle>
          <a:p>
            <a:pPr lvl="0"/>
            <a:r>
              <a:rPr lang="en-US" dirty="0" smtClean="0"/>
              <a:t>Insert Subtitle Text Here</a:t>
            </a:r>
          </a:p>
        </p:txBody>
      </p:sp>
      <p:sp>
        <p:nvSpPr>
          <p:cNvPr id="10" name="Text Placeholder 6"/>
          <p:cNvSpPr>
            <a:spLocks noGrp="1"/>
          </p:cNvSpPr>
          <p:nvPr>
            <p:ph type="body" sz="quarter" idx="14" hasCustomPrompt="1"/>
          </p:nvPr>
        </p:nvSpPr>
        <p:spPr>
          <a:xfrm>
            <a:off x="280194" y="3921918"/>
            <a:ext cx="8580438" cy="1307305"/>
          </a:xfrm>
        </p:spPr>
        <p:txBody>
          <a:bodyPr anchor="b" anchorCtr="0">
            <a:normAutofit/>
          </a:bodyPr>
          <a:lstStyle>
            <a:lvl1pPr marL="0" indent="0">
              <a:spcBef>
                <a:spcPts val="0"/>
              </a:spcBef>
              <a:buNone/>
              <a:defRPr sz="3600">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GB" dirty="0" smtClean="0"/>
              <a:t>Click to edit Master title style</a:t>
            </a:r>
            <a:endParaRPr lang="en-US" dirty="0" smtClean="0"/>
          </a:p>
        </p:txBody>
      </p:sp>
      <p:sp>
        <p:nvSpPr>
          <p:cNvPr id="11" name="Rectangle 10"/>
          <p:cNvSpPr/>
          <p:nvPr userDrawn="1"/>
        </p:nvSpPr>
        <p:spPr>
          <a:xfrm>
            <a:off x="0" y="0"/>
            <a:ext cx="9144000" cy="16235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dirty="0" err="1" smtClean="0">
              <a:latin typeface="Calibri" panose="020F0502020204030204" pitchFamily="34" charset="0"/>
            </a:endParaRPr>
          </a:p>
        </p:txBody>
      </p:sp>
    </p:spTree>
    <p:extLst>
      <p:ext uri="{BB962C8B-B14F-4D97-AF65-F5344CB8AC3E}">
        <p14:creationId xmlns:p14="http://schemas.microsoft.com/office/powerpoint/2010/main" val="249635017"/>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7_Full text Subtitle Question Objects">
    <p:spTree>
      <p:nvGrpSpPr>
        <p:cNvPr id="1" name=""/>
        <p:cNvGrpSpPr/>
        <p:nvPr/>
      </p:nvGrpSpPr>
      <p:grpSpPr>
        <a:xfrm>
          <a:off x="0" y="0"/>
          <a:ext cx="0" cy="0"/>
          <a:chOff x="0" y="0"/>
          <a:chExt cx="0" cy="0"/>
        </a:xfrm>
      </p:grpSpPr>
      <p:sp>
        <p:nvSpPr>
          <p:cNvPr id="7" name="Picture Placeholder 2"/>
          <p:cNvSpPr>
            <a:spLocks noGrp="1"/>
          </p:cNvSpPr>
          <p:nvPr>
            <p:ph type="pic" sz="quarter" idx="24"/>
          </p:nvPr>
        </p:nvSpPr>
        <p:spPr>
          <a:xfrm>
            <a:off x="0" y="162352"/>
            <a:ext cx="9144000" cy="6695648"/>
          </a:xfrm>
          <a:solidFill>
            <a:schemeClr val="bg2">
              <a:lumMod val="60000"/>
              <a:lumOff val="40000"/>
            </a:schemeClr>
          </a:solidFill>
        </p:spPr>
        <p:txBody>
          <a:bodyPr/>
          <a:lstStyle>
            <a:lvl1pPr marL="0" indent="0">
              <a:buNone/>
              <a:defRPr/>
            </a:lvl1pPr>
          </a:lstStyle>
          <a:p>
            <a:r>
              <a:rPr lang="en-US" smtClean="0"/>
              <a:t>Click icon to add picture</a:t>
            </a:r>
            <a:endParaRPr lang="en-GB" dirty="0"/>
          </a:p>
        </p:txBody>
      </p:sp>
      <p:sp>
        <p:nvSpPr>
          <p:cNvPr id="6" name="Text Placeholder 2"/>
          <p:cNvSpPr>
            <a:spLocks noGrp="1"/>
          </p:cNvSpPr>
          <p:nvPr>
            <p:ph type="body" sz="quarter" idx="18" hasCustomPrompt="1"/>
          </p:nvPr>
        </p:nvSpPr>
        <p:spPr>
          <a:xfrm>
            <a:off x="282574" y="3407429"/>
            <a:ext cx="8580439" cy="792062"/>
          </a:xfrm>
        </p:spPr>
        <p:txBody>
          <a:bodyPr tIns="36000" anchor="t" anchorCtr="0">
            <a:normAutofit/>
          </a:bodyPr>
          <a:lstStyle>
            <a:lvl1pPr marL="0" indent="0">
              <a:buNone/>
              <a:defRPr sz="2800" b="0" baseline="0">
                <a:solidFill>
                  <a:srgbClr val="595959"/>
                </a:solidFill>
              </a:defRPr>
            </a:lvl1pPr>
          </a:lstStyle>
          <a:p>
            <a:pPr lvl="0"/>
            <a:r>
              <a:rPr lang="en-US" dirty="0" smtClean="0"/>
              <a:t>Insert Subtitle Text Here</a:t>
            </a:r>
          </a:p>
        </p:txBody>
      </p:sp>
      <p:sp>
        <p:nvSpPr>
          <p:cNvPr id="10" name="Text Placeholder 6"/>
          <p:cNvSpPr>
            <a:spLocks noGrp="1"/>
          </p:cNvSpPr>
          <p:nvPr>
            <p:ph type="body" sz="quarter" idx="14" hasCustomPrompt="1"/>
          </p:nvPr>
        </p:nvSpPr>
        <p:spPr>
          <a:xfrm>
            <a:off x="280194" y="2023924"/>
            <a:ext cx="8580438" cy="1307305"/>
          </a:xfrm>
        </p:spPr>
        <p:txBody>
          <a:bodyPr anchor="b" anchorCtr="0">
            <a:normAutofit/>
          </a:bodyPr>
          <a:lstStyle>
            <a:lvl1pPr marL="0" indent="0">
              <a:spcBef>
                <a:spcPts val="0"/>
              </a:spcBef>
              <a:buNone/>
              <a:defRPr sz="3600">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GB" dirty="0" smtClean="0"/>
              <a:t>Click to edit Master title style</a:t>
            </a:r>
            <a:endParaRPr lang="en-US" dirty="0" smtClean="0"/>
          </a:p>
        </p:txBody>
      </p:sp>
      <p:sp>
        <p:nvSpPr>
          <p:cNvPr id="11" name="Rectangle 10"/>
          <p:cNvSpPr/>
          <p:nvPr userDrawn="1"/>
        </p:nvSpPr>
        <p:spPr>
          <a:xfrm>
            <a:off x="0" y="0"/>
            <a:ext cx="9144000" cy="16235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dirty="0" err="1" smtClean="0">
              <a:latin typeface="Calibri" panose="020F0502020204030204" pitchFamily="34" charset="0"/>
            </a:endParaRPr>
          </a:p>
        </p:txBody>
      </p:sp>
    </p:spTree>
    <p:extLst>
      <p:ext uri="{BB962C8B-B14F-4D97-AF65-F5344CB8AC3E}">
        <p14:creationId xmlns:p14="http://schemas.microsoft.com/office/powerpoint/2010/main" val="32286439"/>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utoslide_layout">
    <p:spTree>
      <p:nvGrpSpPr>
        <p:cNvPr id="1" name=""/>
        <p:cNvGrpSpPr/>
        <p:nvPr/>
      </p:nvGrpSpPr>
      <p:grpSpPr>
        <a:xfrm>
          <a:off x="0" y="0"/>
          <a:ext cx="0" cy="0"/>
          <a:chOff x="0" y="0"/>
          <a:chExt cx="0" cy="0"/>
        </a:xfrm>
      </p:grpSpPr>
      <p:sp>
        <p:nvSpPr>
          <p:cNvPr id="6" name="Text Placeholder 6"/>
          <p:cNvSpPr>
            <a:spLocks noGrp="1"/>
          </p:cNvSpPr>
          <p:nvPr>
            <p:ph type="body" sz="quarter" idx="24" hasCustomPrompt="1"/>
          </p:nvPr>
        </p:nvSpPr>
        <p:spPr>
          <a:xfrm>
            <a:off x="282575" y="310551"/>
            <a:ext cx="8580438" cy="690492"/>
          </a:xfrm>
        </p:spPr>
        <p:txBody>
          <a:bodyPr anchor="b" anchorCtr="0">
            <a:normAutofit/>
          </a:bodyPr>
          <a:lstStyle>
            <a:lvl1pPr marL="0" indent="0">
              <a:spcBef>
                <a:spcPts val="0"/>
              </a:spcBef>
              <a:buNone/>
              <a:defRPr sz="3600">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GB" dirty="0" smtClean="0"/>
              <a:t>Click to edit Master title style</a:t>
            </a:r>
            <a:endParaRPr lang="en-US" dirty="0" smtClean="0"/>
          </a:p>
        </p:txBody>
      </p:sp>
      <p:sp>
        <p:nvSpPr>
          <p:cNvPr id="3" name="Content Placeholder 4"/>
          <p:cNvSpPr>
            <a:spLocks noGrp="1"/>
          </p:cNvSpPr>
          <p:nvPr>
            <p:ph sz="quarter" idx="15" hasCustomPrompt="1"/>
          </p:nvPr>
        </p:nvSpPr>
        <p:spPr>
          <a:xfrm>
            <a:off x="284400" y="5577840"/>
            <a:ext cx="8582400" cy="441961"/>
          </a:xfrm>
        </p:spPr>
        <p:txBody>
          <a:bodyPr>
            <a:normAutofit/>
          </a:bodyPr>
          <a:lstStyle>
            <a:lvl1pPr marL="0" indent="0">
              <a:buNone/>
              <a:defRPr sz="1000">
                <a:solidFill>
                  <a:srgbClr val="595959"/>
                </a:solidFill>
              </a:defRPr>
            </a:lvl1pPr>
          </a:lstStyle>
          <a:p>
            <a:pPr lvl="0"/>
            <a:r>
              <a:rPr lang="en-GB" dirty="0" smtClean="0"/>
              <a:t>Click to add text</a:t>
            </a:r>
            <a:endParaRPr lang="en-GB" dirty="0"/>
          </a:p>
        </p:txBody>
      </p:sp>
    </p:spTree>
    <p:extLst>
      <p:ext uri="{BB962C8B-B14F-4D97-AF65-F5344CB8AC3E}">
        <p14:creationId xmlns:p14="http://schemas.microsoft.com/office/powerpoint/2010/main" val="225273501"/>
      </p:ext>
    </p:extLst>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6_Full text Subtitle Question Objects">
    <p:spTree>
      <p:nvGrpSpPr>
        <p:cNvPr id="1" name=""/>
        <p:cNvGrpSpPr/>
        <p:nvPr/>
      </p:nvGrpSpPr>
      <p:grpSpPr>
        <a:xfrm>
          <a:off x="0" y="0"/>
          <a:ext cx="0" cy="0"/>
          <a:chOff x="0" y="0"/>
          <a:chExt cx="0" cy="0"/>
        </a:xfrm>
      </p:grpSpPr>
      <p:sp>
        <p:nvSpPr>
          <p:cNvPr id="7" name="Picture Placeholder 2"/>
          <p:cNvSpPr>
            <a:spLocks noGrp="1"/>
          </p:cNvSpPr>
          <p:nvPr>
            <p:ph type="pic" sz="quarter" idx="24"/>
          </p:nvPr>
        </p:nvSpPr>
        <p:spPr>
          <a:xfrm>
            <a:off x="0" y="162352"/>
            <a:ext cx="9144000" cy="3771474"/>
          </a:xfrm>
          <a:solidFill>
            <a:schemeClr val="bg2">
              <a:lumMod val="60000"/>
              <a:lumOff val="40000"/>
            </a:schemeClr>
          </a:solidFill>
        </p:spPr>
        <p:txBody>
          <a:bodyPr/>
          <a:lstStyle>
            <a:lvl1pPr marL="0" indent="0">
              <a:buNone/>
              <a:defRPr/>
            </a:lvl1pPr>
          </a:lstStyle>
          <a:p>
            <a:r>
              <a:rPr lang="en-US" smtClean="0"/>
              <a:t>Click icon to add picture</a:t>
            </a:r>
            <a:endParaRPr lang="en-GB" dirty="0"/>
          </a:p>
        </p:txBody>
      </p:sp>
      <p:sp>
        <p:nvSpPr>
          <p:cNvPr id="6" name="Text Placeholder 2"/>
          <p:cNvSpPr>
            <a:spLocks noGrp="1"/>
          </p:cNvSpPr>
          <p:nvPr>
            <p:ph type="body" sz="quarter" idx="18" hasCustomPrompt="1"/>
          </p:nvPr>
        </p:nvSpPr>
        <p:spPr>
          <a:xfrm>
            <a:off x="282575" y="5356226"/>
            <a:ext cx="8580438" cy="636587"/>
          </a:xfrm>
        </p:spPr>
        <p:txBody>
          <a:bodyPr tIns="36000" anchor="t" anchorCtr="0">
            <a:normAutofit/>
          </a:bodyPr>
          <a:lstStyle>
            <a:lvl1pPr marL="0" indent="0" algn="l">
              <a:buNone/>
              <a:defRPr sz="2800" b="0" baseline="0">
                <a:solidFill>
                  <a:srgbClr val="595959"/>
                </a:solidFill>
              </a:defRPr>
            </a:lvl1pPr>
          </a:lstStyle>
          <a:p>
            <a:pPr lvl="0"/>
            <a:r>
              <a:rPr lang="en-US" dirty="0" smtClean="0"/>
              <a:t>Insert Subtitle Text Here</a:t>
            </a:r>
          </a:p>
        </p:txBody>
      </p:sp>
      <p:sp>
        <p:nvSpPr>
          <p:cNvPr id="10" name="Text Placeholder 6"/>
          <p:cNvSpPr>
            <a:spLocks noGrp="1"/>
          </p:cNvSpPr>
          <p:nvPr>
            <p:ph type="body" sz="quarter" idx="14" hasCustomPrompt="1"/>
          </p:nvPr>
        </p:nvSpPr>
        <p:spPr>
          <a:xfrm>
            <a:off x="280194" y="3921920"/>
            <a:ext cx="8580438" cy="1307305"/>
          </a:xfrm>
        </p:spPr>
        <p:txBody>
          <a:bodyPr anchor="b" anchorCtr="0">
            <a:normAutofit/>
          </a:bodyPr>
          <a:lstStyle>
            <a:lvl1pPr marL="0" indent="0">
              <a:spcBef>
                <a:spcPts val="0"/>
              </a:spcBef>
              <a:buNone/>
              <a:defRPr sz="3600">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GB" dirty="0" smtClean="0"/>
              <a:t>Click to edit Master title style</a:t>
            </a:r>
            <a:endParaRPr lang="en-US" dirty="0" smtClean="0"/>
          </a:p>
        </p:txBody>
      </p:sp>
      <p:sp>
        <p:nvSpPr>
          <p:cNvPr id="11" name="Rectangle 10"/>
          <p:cNvSpPr/>
          <p:nvPr userDrawn="1"/>
        </p:nvSpPr>
        <p:spPr>
          <a:xfrm>
            <a:off x="0" y="0"/>
            <a:ext cx="9144000" cy="16235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dirty="0" err="1" smtClean="0">
              <a:latin typeface="Calibri" panose="020F0502020204030204" pitchFamily="34" charset="0"/>
            </a:endParaRPr>
          </a:p>
        </p:txBody>
      </p:sp>
    </p:spTree>
    <p:extLst>
      <p:ext uri="{BB962C8B-B14F-4D97-AF65-F5344CB8AC3E}">
        <p14:creationId xmlns:p14="http://schemas.microsoft.com/office/powerpoint/2010/main" val="3020911004"/>
      </p:ext>
    </p:extLst>
  </p:cSld>
  <p:clrMapOvr>
    <a:masterClrMapping/>
  </p:clrMapOvr>
  <p:transition>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Full text Subtitle Question Objects">
    <p:spTree>
      <p:nvGrpSpPr>
        <p:cNvPr id="1" name=""/>
        <p:cNvGrpSpPr/>
        <p:nvPr/>
      </p:nvGrpSpPr>
      <p:grpSpPr>
        <a:xfrm>
          <a:off x="0" y="0"/>
          <a:ext cx="0" cy="0"/>
          <a:chOff x="0" y="0"/>
          <a:chExt cx="0" cy="0"/>
        </a:xfrm>
      </p:grpSpPr>
      <p:sp>
        <p:nvSpPr>
          <p:cNvPr id="5" name="Text Placeholder 2"/>
          <p:cNvSpPr>
            <a:spLocks noGrp="1"/>
          </p:cNvSpPr>
          <p:nvPr>
            <p:ph type="body" sz="quarter" idx="17" hasCustomPrompt="1"/>
          </p:nvPr>
        </p:nvSpPr>
        <p:spPr>
          <a:xfrm>
            <a:off x="282575" y="1682214"/>
            <a:ext cx="8580438" cy="413286"/>
          </a:xfrm>
        </p:spPr>
        <p:txBody>
          <a:bodyPr anchor="t">
            <a:normAutofit/>
          </a:bodyPr>
          <a:lstStyle>
            <a:lvl1pPr marL="0" indent="0">
              <a:buNone/>
              <a:defRPr sz="2000" i="1">
                <a:solidFill>
                  <a:srgbClr val="595959"/>
                </a:solidFill>
              </a:defRPr>
            </a:lvl1pPr>
          </a:lstStyle>
          <a:p>
            <a:pPr lvl="0"/>
            <a:r>
              <a:rPr lang="en-US" dirty="0" smtClean="0"/>
              <a:t>Question Text</a:t>
            </a:r>
          </a:p>
        </p:txBody>
      </p:sp>
      <p:sp>
        <p:nvSpPr>
          <p:cNvPr id="6" name="Text Placeholder 2"/>
          <p:cNvSpPr>
            <a:spLocks noGrp="1"/>
          </p:cNvSpPr>
          <p:nvPr>
            <p:ph type="body" sz="quarter" idx="18" hasCustomPrompt="1"/>
          </p:nvPr>
        </p:nvSpPr>
        <p:spPr>
          <a:xfrm>
            <a:off x="282575" y="1065905"/>
            <a:ext cx="8580438" cy="533100"/>
          </a:xfrm>
        </p:spPr>
        <p:txBody>
          <a:bodyPr tIns="36000" anchor="t" anchorCtr="0">
            <a:normAutofit/>
          </a:bodyPr>
          <a:lstStyle>
            <a:lvl1pPr marL="0" indent="0">
              <a:spcBef>
                <a:spcPts val="0"/>
              </a:spcBef>
              <a:buNone/>
              <a:defRPr sz="2400" b="0" baseline="0">
                <a:solidFill>
                  <a:srgbClr val="595959"/>
                </a:solidFill>
              </a:defRPr>
            </a:lvl1pPr>
          </a:lstStyle>
          <a:p>
            <a:pPr lvl="0"/>
            <a:r>
              <a:rPr lang="en-US" dirty="0" smtClean="0"/>
              <a:t>Insert Subtitle Text Here</a:t>
            </a:r>
          </a:p>
        </p:txBody>
      </p:sp>
      <p:sp>
        <p:nvSpPr>
          <p:cNvPr id="3" name="Content Placeholder 2"/>
          <p:cNvSpPr>
            <a:spLocks noGrp="1"/>
          </p:cNvSpPr>
          <p:nvPr>
            <p:ph sz="quarter" idx="23"/>
          </p:nvPr>
        </p:nvSpPr>
        <p:spPr>
          <a:xfrm>
            <a:off x="282575" y="2149958"/>
            <a:ext cx="8580438" cy="3476141"/>
          </a:xfrm>
        </p:spPr>
        <p:txBody>
          <a:bodyPr>
            <a:normAutofit/>
          </a:bodyPr>
          <a:lstStyle>
            <a:lvl1pPr>
              <a:defRPr sz="2800">
                <a:solidFill>
                  <a:srgbClr val="595959"/>
                </a:solidFill>
              </a:defRPr>
            </a:lvl1pPr>
            <a:lvl2pPr>
              <a:defRPr sz="2400">
                <a:solidFill>
                  <a:srgbClr val="595959"/>
                </a:solidFill>
              </a:defRPr>
            </a:lvl2pPr>
            <a:lvl3pPr>
              <a:defRPr sz="2000">
                <a:solidFill>
                  <a:srgbClr val="595959"/>
                </a:solidFill>
              </a:defRPr>
            </a:lvl3pPr>
            <a:lvl4pPr>
              <a:defRPr sz="2000">
                <a:solidFill>
                  <a:srgbClr val="595959"/>
                </a:solidFill>
              </a:defRPr>
            </a:lvl4pPr>
            <a:lvl5pPr>
              <a:defRPr sz="2000">
                <a:solidFill>
                  <a:srgbClr val="595959"/>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0" name="Content Placeholder 4"/>
          <p:cNvSpPr>
            <a:spLocks noGrp="1"/>
          </p:cNvSpPr>
          <p:nvPr>
            <p:ph sz="quarter" idx="15" hasCustomPrompt="1"/>
          </p:nvPr>
        </p:nvSpPr>
        <p:spPr>
          <a:xfrm>
            <a:off x="282426" y="5699126"/>
            <a:ext cx="8571212" cy="319087"/>
          </a:xfrm>
        </p:spPr>
        <p:txBody>
          <a:bodyPr>
            <a:normAutofit/>
          </a:bodyPr>
          <a:lstStyle>
            <a:lvl1pPr marL="0" indent="0">
              <a:buNone/>
              <a:defRPr sz="1000">
                <a:solidFill>
                  <a:srgbClr val="595959"/>
                </a:solidFill>
              </a:defRPr>
            </a:lvl1pPr>
          </a:lstStyle>
          <a:p>
            <a:pPr lvl="0"/>
            <a:r>
              <a:rPr lang="en-GB" dirty="0" smtClean="0"/>
              <a:t>Click to add text</a:t>
            </a:r>
            <a:endParaRPr lang="en-GB" dirty="0"/>
          </a:p>
        </p:txBody>
      </p:sp>
      <p:sp>
        <p:nvSpPr>
          <p:cNvPr id="14" name="Text Placeholder 6"/>
          <p:cNvSpPr>
            <a:spLocks noGrp="1"/>
          </p:cNvSpPr>
          <p:nvPr>
            <p:ph type="body" sz="quarter" idx="24" hasCustomPrompt="1"/>
          </p:nvPr>
        </p:nvSpPr>
        <p:spPr>
          <a:xfrm>
            <a:off x="282575" y="310551"/>
            <a:ext cx="8580438" cy="690492"/>
          </a:xfrm>
        </p:spPr>
        <p:txBody>
          <a:bodyPr anchor="b" anchorCtr="0">
            <a:normAutofit/>
          </a:bodyPr>
          <a:lstStyle>
            <a:lvl1pPr marL="0" indent="0">
              <a:spcBef>
                <a:spcPts val="0"/>
              </a:spcBef>
              <a:buNone/>
              <a:defRPr sz="3600">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GB" dirty="0" smtClean="0"/>
              <a:t>Click to edit Master title style</a:t>
            </a:r>
            <a:endParaRPr lang="en-US" dirty="0" smtClean="0"/>
          </a:p>
        </p:txBody>
      </p:sp>
    </p:spTree>
    <p:extLst>
      <p:ext uri="{BB962C8B-B14F-4D97-AF65-F5344CB8AC3E}">
        <p14:creationId xmlns:p14="http://schemas.microsoft.com/office/powerpoint/2010/main" val="3168199939"/>
      </p:ext>
    </p:extLst>
  </p:cSld>
  <p:clrMapOvr>
    <a:masterClrMapping/>
  </p:clrMapOvr>
  <p:transition>
    <p:fad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Full text Subtitle Question Objects">
    <p:spTree>
      <p:nvGrpSpPr>
        <p:cNvPr id="1" name=""/>
        <p:cNvGrpSpPr/>
        <p:nvPr/>
      </p:nvGrpSpPr>
      <p:grpSpPr>
        <a:xfrm>
          <a:off x="0" y="0"/>
          <a:ext cx="0" cy="0"/>
          <a:chOff x="0" y="0"/>
          <a:chExt cx="0" cy="0"/>
        </a:xfrm>
      </p:grpSpPr>
      <p:sp>
        <p:nvSpPr>
          <p:cNvPr id="6" name="Text Placeholder 2"/>
          <p:cNvSpPr>
            <a:spLocks noGrp="1"/>
          </p:cNvSpPr>
          <p:nvPr>
            <p:ph type="body" sz="quarter" idx="18" hasCustomPrompt="1"/>
          </p:nvPr>
        </p:nvSpPr>
        <p:spPr>
          <a:xfrm>
            <a:off x="282575" y="1051263"/>
            <a:ext cx="8580438" cy="523537"/>
          </a:xfrm>
        </p:spPr>
        <p:txBody>
          <a:bodyPr tIns="36000" anchor="t" anchorCtr="0">
            <a:normAutofit/>
          </a:bodyPr>
          <a:lstStyle>
            <a:lvl1pPr marL="0" indent="0">
              <a:spcBef>
                <a:spcPts val="0"/>
              </a:spcBef>
              <a:buNone/>
              <a:defRPr sz="2400" b="0" baseline="0">
                <a:solidFill>
                  <a:srgbClr val="595959"/>
                </a:solidFill>
              </a:defRPr>
            </a:lvl1pPr>
          </a:lstStyle>
          <a:p>
            <a:pPr lvl="0"/>
            <a:r>
              <a:rPr lang="en-US" dirty="0" smtClean="0"/>
              <a:t>Insert Subtitle Text Here</a:t>
            </a:r>
          </a:p>
        </p:txBody>
      </p:sp>
      <p:sp>
        <p:nvSpPr>
          <p:cNvPr id="3" name="Content Placeholder 2"/>
          <p:cNvSpPr>
            <a:spLocks noGrp="1"/>
          </p:cNvSpPr>
          <p:nvPr>
            <p:ph sz="quarter" idx="23"/>
          </p:nvPr>
        </p:nvSpPr>
        <p:spPr>
          <a:xfrm>
            <a:off x="4574462" y="1624013"/>
            <a:ext cx="4288551" cy="4000500"/>
          </a:xfrm>
        </p:spPr>
        <p:txBody>
          <a:bodyPr/>
          <a:lstStyle>
            <a:lvl1pPr>
              <a:defRPr>
                <a:solidFill>
                  <a:srgbClr val="595959"/>
                </a:solidFill>
              </a:defRPr>
            </a:lvl1pPr>
            <a:lvl2pPr>
              <a:defRPr>
                <a:solidFill>
                  <a:srgbClr val="595959"/>
                </a:solidFill>
              </a:defRPr>
            </a:lvl2pPr>
            <a:lvl3pPr>
              <a:defRPr>
                <a:solidFill>
                  <a:srgbClr val="595959"/>
                </a:solidFill>
              </a:defRPr>
            </a:lvl3pPr>
            <a:lvl4pPr>
              <a:defRPr>
                <a:solidFill>
                  <a:srgbClr val="595959"/>
                </a:solidFill>
              </a:defRPr>
            </a:lvl4pPr>
            <a:lvl5pPr>
              <a:defRPr>
                <a:solidFill>
                  <a:srgbClr val="595959"/>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7" name="Picture Placeholder 2"/>
          <p:cNvSpPr>
            <a:spLocks noGrp="1"/>
          </p:cNvSpPr>
          <p:nvPr>
            <p:ph type="pic" sz="quarter" idx="24"/>
          </p:nvPr>
        </p:nvSpPr>
        <p:spPr>
          <a:xfrm>
            <a:off x="282575" y="1624013"/>
            <a:ext cx="4074331" cy="4000500"/>
          </a:xfrm>
          <a:solidFill>
            <a:schemeClr val="bg2">
              <a:lumMod val="60000"/>
              <a:lumOff val="40000"/>
            </a:schemeClr>
          </a:solidFill>
        </p:spPr>
        <p:txBody>
          <a:bodyPr/>
          <a:lstStyle>
            <a:lvl1pPr>
              <a:defRPr>
                <a:solidFill>
                  <a:srgbClr val="595959"/>
                </a:solidFill>
              </a:defRPr>
            </a:lvl1pPr>
          </a:lstStyle>
          <a:p>
            <a:r>
              <a:rPr lang="en-US" smtClean="0"/>
              <a:t>Click icon to add picture</a:t>
            </a:r>
            <a:endParaRPr lang="en-GB" dirty="0"/>
          </a:p>
        </p:txBody>
      </p:sp>
      <p:sp>
        <p:nvSpPr>
          <p:cNvPr id="11" name="Content Placeholder 4"/>
          <p:cNvSpPr>
            <a:spLocks noGrp="1"/>
          </p:cNvSpPr>
          <p:nvPr>
            <p:ph sz="quarter" idx="15" hasCustomPrompt="1"/>
          </p:nvPr>
        </p:nvSpPr>
        <p:spPr>
          <a:xfrm>
            <a:off x="282575" y="5700713"/>
            <a:ext cx="8571063" cy="319087"/>
          </a:xfrm>
        </p:spPr>
        <p:txBody>
          <a:bodyPr>
            <a:normAutofit/>
          </a:bodyPr>
          <a:lstStyle>
            <a:lvl1pPr marL="0" indent="0">
              <a:buNone/>
              <a:defRPr sz="1000">
                <a:solidFill>
                  <a:srgbClr val="595959"/>
                </a:solidFill>
              </a:defRPr>
            </a:lvl1pPr>
          </a:lstStyle>
          <a:p>
            <a:pPr lvl="0"/>
            <a:r>
              <a:rPr lang="en-GB" dirty="0" smtClean="0"/>
              <a:t>Click to add text</a:t>
            </a:r>
            <a:endParaRPr lang="en-GB" dirty="0"/>
          </a:p>
        </p:txBody>
      </p:sp>
      <p:sp>
        <p:nvSpPr>
          <p:cNvPr id="10" name="Text Placeholder 6"/>
          <p:cNvSpPr>
            <a:spLocks noGrp="1"/>
          </p:cNvSpPr>
          <p:nvPr>
            <p:ph type="body" sz="quarter" idx="25" hasCustomPrompt="1"/>
          </p:nvPr>
        </p:nvSpPr>
        <p:spPr>
          <a:xfrm>
            <a:off x="282575" y="310551"/>
            <a:ext cx="8580438" cy="690492"/>
          </a:xfrm>
        </p:spPr>
        <p:txBody>
          <a:bodyPr anchor="b" anchorCtr="0">
            <a:normAutofit/>
          </a:bodyPr>
          <a:lstStyle>
            <a:lvl1pPr marL="0" indent="0">
              <a:spcBef>
                <a:spcPts val="0"/>
              </a:spcBef>
              <a:buNone/>
              <a:defRPr sz="3600">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GB" dirty="0" smtClean="0"/>
              <a:t>Click to edit Master title style</a:t>
            </a:r>
            <a:endParaRPr lang="en-US" dirty="0" smtClean="0"/>
          </a:p>
        </p:txBody>
      </p:sp>
    </p:spTree>
    <p:extLst>
      <p:ext uri="{BB962C8B-B14F-4D97-AF65-F5344CB8AC3E}">
        <p14:creationId xmlns:p14="http://schemas.microsoft.com/office/powerpoint/2010/main" val="2835638800"/>
      </p:ext>
    </p:extLst>
  </p:cSld>
  <p:clrMapOvr>
    <a:masterClrMapping/>
  </p:clrMapOvr>
  <p:transition>
    <p:fade/>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3_Full text Subtitle Question Objects">
    <p:spTree>
      <p:nvGrpSpPr>
        <p:cNvPr id="1" name=""/>
        <p:cNvGrpSpPr/>
        <p:nvPr/>
      </p:nvGrpSpPr>
      <p:grpSpPr>
        <a:xfrm>
          <a:off x="0" y="0"/>
          <a:ext cx="0" cy="0"/>
          <a:chOff x="0" y="0"/>
          <a:chExt cx="0" cy="0"/>
        </a:xfrm>
      </p:grpSpPr>
      <p:sp>
        <p:nvSpPr>
          <p:cNvPr id="5" name="Text Placeholder 2"/>
          <p:cNvSpPr>
            <a:spLocks noGrp="1"/>
          </p:cNvSpPr>
          <p:nvPr>
            <p:ph type="body" sz="quarter" idx="17" hasCustomPrompt="1"/>
          </p:nvPr>
        </p:nvSpPr>
        <p:spPr>
          <a:xfrm>
            <a:off x="282575" y="1592266"/>
            <a:ext cx="6412300" cy="323850"/>
          </a:xfrm>
        </p:spPr>
        <p:txBody>
          <a:bodyPr anchor="t">
            <a:normAutofit/>
          </a:bodyPr>
          <a:lstStyle>
            <a:lvl1pPr marL="0" indent="0">
              <a:buNone/>
              <a:defRPr sz="2000" i="1">
                <a:solidFill>
                  <a:srgbClr val="595959"/>
                </a:solidFill>
              </a:defRPr>
            </a:lvl1pPr>
          </a:lstStyle>
          <a:p>
            <a:pPr lvl="0"/>
            <a:r>
              <a:rPr lang="en-US" dirty="0" smtClean="0"/>
              <a:t>Question Text</a:t>
            </a:r>
          </a:p>
        </p:txBody>
      </p:sp>
      <p:sp>
        <p:nvSpPr>
          <p:cNvPr id="6" name="Text Placeholder 2"/>
          <p:cNvSpPr>
            <a:spLocks noGrp="1"/>
          </p:cNvSpPr>
          <p:nvPr>
            <p:ph type="body" sz="quarter" idx="18" hasCustomPrompt="1"/>
          </p:nvPr>
        </p:nvSpPr>
        <p:spPr>
          <a:xfrm>
            <a:off x="282575" y="1073673"/>
            <a:ext cx="8580438" cy="437627"/>
          </a:xfrm>
        </p:spPr>
        <p:txBody>
          <a:bodyPr tIns="36000" anchor="t" anchorCtr="0">
            <a:normAutofit/>
          </a:bodyPr>
          <a:lstStyle>
            <a:lvl1pPr marL="0" indent="0">
              <a:spcBef>
                <a:spcPts val="0"/>
              </a:spcBef>
              <a:buNone/>
              <a:defRPr sz="2400" b="0" baseline="0">
                <a:solidFill>
                  <a:srgbClr val="595959"/>
                </a:solidFill>
              </a:defRPr>
            </a:lvl1pPr>
          </a:lstStyle>
          <a:p>
            <a:pPr lvl="0"/>
            <a:r>
              <a:rPr lang="en-US" dirty="0" smtClean="0"/>
              <a:t>Insert Subtitle Text Here</a:t>
            </a:r>
          </a:p>
        </p:txBody>
      </p:sp>
      <p:sp>
        <p:nvSpPr>
          <p:cNvPr id="3" name="Content Placeholder 2"/>
          <p:cNvSpPr>
            <a:spLocks noGrp="1"/>
          </p:cNvSpPr>
          <p:nvPr>
            <p:ph sz="quarter" idx="23"/>
          </p:nvPr>
        </p:nvSpPr>
        <p:spPr>
          <a:xfrm>
            <a:off x="282575" y="1989734"/>
            <a:ext cx="6412300" cy="3634779"/>
          </a:xfrm>
        </p:spPr>
        <p:txBody>
          <a:bodyPr/>
          <a:lstStyle>
            <a:lvl1pPr>
              <a:defRPr>
                <a:solidFill>
                  <a:srgbClr val="595959"/>
                </a:solidFill>
              </a:defRPr>
            </a:lvl1pPr>
            <a:lvl2pPr>
              <a:defRPr>
                <a:solidFill>
                  <a:srgbClr val="595959"/>
                </a:solidFill>
              </a:defRPr>
            </a:lvl2pPr>
            <a:lvl3pPr>
              <a:defRPr>
                <a:solidFill>
                  <a:srgbClr val="595959"/>
                </a:solidFill>
              </a:defRPr>
            </a:lvl3pPr>
            <a:lvl4pPr>
              <a:defRPr>
                <a:solidFill>
                  <a:srgbClr val="595959"/>
                </a:solidFill>
              </a:defRPr>
            </a:lvl4pPr>
            <a:lvl5pPr>
              <a:defRPr>
                <a:solidFill>
                  <a:srgbClr val="595959"/>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8" name="Picture Placeholder 2"/>
          <p:cNvSpPr>
            <a:spLocks noGrp="1"/>
          </p:cNvSpPr>
          <p:nvPr>
            <p:ph type="pic" sz="quarter" idx="24"/>
          </p:nvPr>
        </p:nvSpPr>
        <p:spPr>
          <a:xfrm>
            <a:off x="6767512" y="1590846"/>
            <a:ext cx="2376488" cy="4033667"/>
          </a:xfrm>
          <a:solidFill>
            <a:schemeClr val="bg2">
              <a:lumMod val="60000"/>
              <a:lumOff val="40000"/>
            </a:schemeClr>
          </a:solidFill>
        </p:spPr>
        <p:txBody>
          <a:bodyPr/>
          <a:lstStyle>
            <a:lvl1pPr>
              <a:defRPr>
                <a:solidFill>
                  <a:srgbClr val="595959"/>
                </a:solidFill>
              </a:defRPr>
            </a:lvl1pPr>
          </a:lstStyle>
          <a:p>
            <a:r>
              <a:rPr lang="en-US" smtClean="0"/>
              <a:t>Click icon to add picture</a:t>
            </a:r>
            <a:endParaRPr lang="en-GB" dirty="0"/>
          </a:p>
        </p:txBody>
      </p:sp>
      <p:sp>
        <p:nvSpPr>
          <p:cNvPr id="12" name="Content Placeholder 4"/>
          <p:cNvSpPr>
            <a:spLocks noGrp="1"/>
          </p:cNvSpPr>
          <p:nvPr>
            <p:ph sz="quarter" idx="15" hasCustomPrompt="1"/>
          </p:nvPr>
        </p:nvSpPr>
        <p:spPr>
          <a:xfrm>
            <a:off x="282576" y="5700713"/>
            <a:ext cx="8580438" cy="319087"/>
          </a:xfrm>
        </p:spPr>
        <p:txBody>
          <a:bodyPr>
            <a:normAutofit/>
          </a:bodyPr>
          <a:lstStyle>
            <a:lvl1pPr marL="0" indent="0">
              <a:buNone/>
              <a:defRPr sz="1000">
                <a:solidFill>
                  <a:srgbClr val="595959"/>
                </a:solidFill>
              </a:defRPr>
            </a:lvl1pPr>
          </a:lstStyle>
          <a:p>
            <a:pPr lvl="0"/>
            <a:r>
              <a:rPr lang="en-GB" dirty="0" smtClean="0"/>
              <a:t>Click to add text</a:t>
            </a:r>
            <a:endParaRPr lang="en-GB" dirty="0"/>
          </a:p>
        </p:txBody>
      </p:sp>
      <p:sp>
        <p:nvSpPr>
          <p:cNvPr id="15" name="Text Placeholder 6"/>
          <p:cNvSpPr>
            <a:spLocks noGrp="1"/>
          </p:cNvSpPr>
          <p:nvPr>
            <p:ph type="body" sz="quarter" idx="25" hasCustomPrompt="1"/>
          </p:nvPr>
        </p:nvSpPr>
        <p:spPr>
          <a:xfrm>
            <a:off x="282575" y="310551"/>
            <a:ext cx="8580438" cy="690492"/>
          </a:xfrm>
        </p:spPr>
        <p:txBody>
          <a:bodyPr anchor="b" anchorCtr="0">
            <a:normAutofit/>
          </a:bodyPr>
          <a:lstStyle>
            <a:lvl1pPr marL="0" indent="0">
              <a:spcBef>
                <a:spcPts val="0"/>
              </a:spcBef>
              <a:buNone/>
              <a:defRPr sz="3600">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GB" dirty="0" smtClean="0"/>
              <a:t>Click to edit Master title style</a:t>
            </a:r>
            <a:endParaRPr lang="en-US" dirty="0" smtClean="0"/>
          </a:p>
        </p:txBody>
      </p:sp>
    </p:spTree>
    <p:extLst>
      <p:ext uri="{BB962C8B-B14F-4D97-AF65-F5344CB8AC3E}">
        <p14:creationId xmlns:p14="http://schemas.microsoft.com/office/powerpoint/2010/main" val="1377108835"/>
      </p:ext>
    </p:extLst>
  </p:cSld>
  <p:clrMapOvr>
    <a:masterClrMapping/>
  </p:clrMapOvr>
  <p:transition>
    <p:fade/>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ull chart - Com box bottom">
    <p:spTree>
      <p:nvGrpSpPr>
        <p:cNvPr id="1" name=""/>
        <p:cNvGrpSpPr/>
        <p:nvPr/>
      </p:nvGrpSpPr>
      <p:grpSpPr>
        <a:xfrm>
          <a:off x="0" y="0"/>
          <a:ext cx="0" cy="0"/>
          <a:chOff x="0" y="0"/>
          <a:chExt cx="0" cy="0"/>
        </a:xfrm>
      </p:grpSpPr>
      <p:sp>
        <p:nvSpPr>
          <p:cNvPr id="8" name="Chart Placeholder 7"/>
          <p:cNvSpPr>
            <a:spLocks noGrp="1"/>
          </p:cNvSpPr>
          <p:nvPr>
            <p:ph type="chart" sz="quarter" idx="13"/>
          </p:nvPr>
        </p:nvSpPr>
        <p:spPr>
          <a:xfrm>
            <a:off x="282575" y="1176153"/>
            <a:ext cx="8580438" cy="3675247"/>
          </a:xfrm>
          <a:prstGeom prst="rect">
            <a:avLst/>
          </a:prstGeom>
        </p:spPr>
        <p:txBody>
          <a:bodyPr/>
          <a:lstStyle>
            <a:lvl1pPr>
              <a:defRPr>
                <a:solidFill>
                  <a:srgbClr val="595959"/>
                </a:solidFill>
              </a:defRPr>
            </a:lvl1pPr>
          </a:lstStyle>
          <a:p>
            <a:r>
              <a:rPr lang="en-US" noProof="0" smtClean="0"/>
              <a:t>Click icon to add chart</a:t>
            </a:r>
            <a:endParaRPr lang="en-GB" noProof="0" dirty="0"/>
          </a:p>
        </p:txBody>
      </p:sp>
      <p:sp>
        <p:nvSpPr>
          <p:cNvPr id="12" name="Content Placeholder 11"/>
          <p:cNvSpPr>
            <a:spLocks noGrp="1"/>
          </p:cNvSpPr>
          <p:nvPr>
            <p:ph sz="quarter" idx="14" hasCustomPrompt="1"/>
          </p:nvPr>
        </p:nvSpPr>
        <p:spPr>
          <a:xfrm>
            <a:off x="282450" y="4927390"/>
            <a:ext cx="8572775" cy="698710"/>
          </a:xfrm>
          <a:prstGeom prst="rect">
            <a:avLst/>
          </a:prstGeom>
          <a:noFill/>
          <a:ln w="12700">
            <a:noFill/>
          </a:ln>
          <a:effectLst/>
        </p:spPr>
        <p:style>
          <a:lnRef idx="3">
            <a:schemeClr val="lt1"/>
          </a:lnRef>
          <a:fillRef idx="1">
            <a:schemeClr val="accent1"/>
          </a:fillRef>
          <a:effectRef idx="1">
            <a:schemeClr val="accent1"/>
          </a:effectRef>
          <a:fontRef idx="none"/>
        </p:style>
        <p:txBody>
          <a:bodyPr numCol="1" spcCol="180000">
            <a:normAutofit/>
          </a:bodyPr>
          <a:lstStyle>
            <a:lvl1pPr marL="0" indent="0">
              <a:buNone/>
              <a:defRPr sz="2400" baseline="0">
                <a:solidFill>
                  <a:srgbClr val="595959"/>
                </a:solidFill>
                <a:latin typeface="Calibri" panose="020F0502020204030204" pitchFamily="34" charset="0"/>
              </a:defRPr>
            </a:lvl1pPr>
          </a:lstStyle>
          <a:p>
            <a:pPr lvl="0"/>
            <a:r>
              <a:rPr lang="en-GB" noProof="0" dirty="0" smtClean="0"/>
              <a:t>Text</a:t>
            </a:r>
          </a:p>
        </p:txBody>
      </p:sp>
      <p:sp>
        <p:nvSpPr>
          <p:cNvPr id="5" name="Content Placeholder 4"/>
          <p:cNvSpPr>
            <a:spLocks noGrp="1"/>
          </p:cNvSpPr>
          <p:nvPr>
            <p:ph sz="quarter" idx="15" hasCustomPrompt="1"/>
          </p:nvPr>
        </p:nvSpPr>
        <p:spPr>
          <a:xfrm>
            <a:off x="282426" y="5700713"/>
            <a:ext cx="8571212" cy="319087"/>
          </a:xfrm>
        </p:spPr>
        <p:txBody>
          <a:bodyPr>
            <a:normAutofit/>
          </a:bodyPr>
          <a:lstStyle>
            <a:lvl1pPr marL="0" indent="0">
              <a:buNone/>
              <a:defRPr sz="1000">
                <a:solidFill>
                  <a:srgbClr val="595959"/>
                </a:solidFill>
              </a:defRPr>
            </a:lvl1pPr>
          </a:lstStyle>
          <a:p>
            <a:pPr lvl="0"/>
            <a:r>
              <a:rPr lang="en-GB" dirty="0" smtClean="0"/>
              <a:t>Click to add text</a:t>
            </a:r>
            <a:endParaRPr lang="en-GB" dirty="0"/>
          </a:p>
        </p:txBody>
      </p:sp>
      <p:sp>
        <p:nvSpPr>
          <p:cNvPr id="13" name="Text Placeholder 6"/>
          <p:cNvSpPr>
            <a:spLocks noGrp="1"/>
          </p:cNvSpPr>
          <p:nvPr>
            <p:ph type="body" sz="quarter" idx="24" hasCustomPrompt="1"/>
          </p:nvPr>
        </p:nvSpPr>
        <p:spPr>
          <a:xfrm>
            <a:off x="282575" y="310551"/>
            <a:ext cx="8580438" cy="690492"/>
          </a:xfrm>
        </p:spPr>
        <p:txBody>
          <a:bodyPr anchor="b" anchorCtr="0">
            <a:normAutofit/>
          </a:bodyPr>
          <a:lstStyle>
            <a:lvl1pPr marL="0" indent="0">
              <a:spcBef>
                <a:spcPts val="0"/>
              </a:spcBef>
              <a:buNone/>
              <a:defRPr sz="3600">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GB" dirty="0" smtClean="0"/>
              <a:t>Click to edit Master title style</a:t>
            </a:r>
            <a:endParaRPr lang="en-US" dirty="0" smtClean="0"/>
          </a:p>
        </p:txBody>
      </p:sp>
    </p:spTree>
    <p:extLst>
      <p:ext uri="{BB962C8B-B14F-4D97-AF65-F5344CB8AC3E}">
        <p14:creationId xmlns:p14="http://schemas.microsoft.com/office/powerpoint/2010/main" val="219549898"/>
      </p:ext>
    </p:extLst>
  </p:cSld>
  <p:clrMapOvr>
    <a:masterClrMapping/>
  </p:clrMapOvr>
  <p:transition>
    <p:fade/>
  </p:transition>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3_Full chart - Com box bottom_subtitle_question Teal">
    <p:spTree>
      <p:nvGrpSpPr>
        <p:cNvPr id="1" name=""/>
        <p:cNvGrpSpPr/>
        <p:nvPr/>
      </p:nvGrpSpPr>
      <p:grpSpPr>
        <a:xfrm>
          <a:off x="0" y="0"/>
          <a:ext cx="0" cy="0"/>
          <a:chOff x="0" y="0"/>
          <a:chExt cx="0" cy="0"/>
        </a:xfrm>
      </p:grpSpPr>
      <p:sp>
        <p:nvSpPr>
          <p:cNvPr id="8" name="Chart Placeholder 7"/>
          <p:cNvSpPr>
            <a:spLocks noGrp="1"/>
          </p:cNvSpPr>
          <p:nvPr>
            <p:ph type="chart" sz="quarter" idx="13"/>
          </p:nvPr>
        </p:nvSpPr>
        <p:spPr>
          <a:xfrm>
            <a:off x="282575" y="2181395"/>
            <a:ext cx="8580560" cy="2657305"/>
          </a:xfrm>
          <a:prstGeom prst="rect">
            <a:avLst/>
          </a:prstGeom>
        </p:spPr>
        <p:txBody>
          <a:bodyPr/>
          <a:lstStyle>
            <a:lvl1pPr>
              <a:defRPr>
                <a:solidFill>
                  <a:srgbClr val="595959"/>
                </a:solidFill>
              </a:defRPr>
            </a:lvl1pPr>
          </a:lstStyle>
          <a:p>
            <a:r>
              <a:rPr lang="en-US" noProof="0" smtClean="0"/>
              <a:t>Click icon to add chart</a:t>
            </a:r>
            <a:endParaRPr lang="en-GB" noProof="0" dirty="0"/>
          </a:p>
        </p:txBody>
      </p:sp>
      <p:sp>
        <p:nvSpPr>
          <p:cNvPr id="12" name="Content Placeholder 11"/>
          <p:cNvSpPr>
            <a:spLocks noGrp="1"/>
          </p:cNvSpPr>
          <p:nvPr>
            <p:ph sz="quarter" idx="14" hasCustomPrompt="1"/>
          </p:nvPr>
        </p:nvSpPr>
        <p:spPr>
          <a:xfrm>
            <a:off x="282575" y="4902016"/>
            <a:ext cx="8580560" cy="722498"/>
          </a:xfrm>
          <a:prstGeom prst="rect">
            <a:avLst/>
          </a:prstGeom>
          <a:noFill/>
          <a:ln w="12700">
            <a:noFill/>
          </a:ln>
          <a:effectLst/>
        </p:spPr>
        <p:style>
          <a:lnRef idx="3">
            <a:schemeClr val="lt1"/>
          </a:lnRef>
          <a:fillRef idx="1">
            <a:schemeClr val="accent1"/>
          </a:fillRef>
          <a:effectRef idx="1">
            <a:schemeClr val="accent1"/>
          </a:effectRef>
          <a:fontRef idx="none"/>
        </p:style>
        <p:txBody>
          <a:bodyPr numCol="1" spcCol="180000">
            <a:normAutofit/>
          </a:bodyPr>
          <a:lstStyle>
            <a:lvl1pPr marL="0" indent="0">
              <a:buNone/>
              <a:defRPr sz="2400" baseline="0">
                <a:solidFill>
                  <a:srgbClr val="595959"/>
                </a:solidFill>
                <a:latin typeface="Calibri" panose="020F0502020204030204" pitchFamily="34" charset="0"/>
              </a:defRPr>
            </a:lvl1pPr>
          </a:lstStyle>
          <a:p>
            <a:pPr lvl="0"/>
            <a:r>
              <a:rPr lang="en-GB" noProof="0" dirty="0" smtClean="0"/>
              <a:t>Text</a:t>
            </a:r>
          </a:p>
        </p:txBody>
      </p:sp>
      <p:sp>
        <p:nvSpPr>
          <p:cNvPr id="6" name="Text Placeholder 2"/>
          <p:cNvSpPr>
            <a:spLocks noGrp="1"/>
          </p:cNvSpPr>
          <p:nvPr>
            <p:ph type="body" sz="quarter" idx="18" hasCustomPrompt="1"/>
          </p:nvPr>
        </p:nvSpPr>
        <p:spPr>
          <a:xfrm>
            <a:off x="274875" y="1785229"/>
            <a:ext cx="8588137" cy="323850"/>
          </a:xfrm>
        </p:spPr>
        <p:txBody>
          <a:bodyPr anchor="t">
            <a:normAutofit/>
          </a:bodyPr>
          <a:lstStyle>
            <a:lvl1pPr marL="0" indent="0">
              <a:buNone/>
              <a:defRPr sz="2000" i="1">
                <a:solidFill>
                  <a:srgbClr val="595959"/>
                </a:solidFill>
              </a:defRPr>
            </a:lvl1pPr>
          </a:lstStyle>
          <a:p>
            <a:pPr lvl="0"/>
            <a:r>
              <a:rPr lang="en-US" dirty="0" smtClean="0"/>
              <a:t>Question Text</a:t>
            </a:r>
          </a:p>
        </p:txBody>
      </p:sp>
      <p:sp>
        <p:nvSpPr>
          <p:cNvPr id="9" name="Text Placeholder 2"/>
          <p:cNvSpPr>
            <a:spLocks noGrp="1"/>
          </p:cNvSpPr>
          <p:nvPr>
            <p:ph type="body" sz="quarter" idx="19" hasCustomPrompt="1"/>
          </p:nvPr>
        </p:nvSpPr>
        <p:spPr>
          <a:xfrm>
            <a:off x="281076" y="1063239"/>
            <a:ext cx="8582035" cy="648000"/>
          </a:xfrm>
        </p:spPr>
        <p:txBody>
          <a:bodyPr anchor="t" anchorCtr="0">
            <a:normAutofit/>
          </a:bodyPr>
          <a:lstStyle>
            <a:lvl1pPr marL="0" indent="0">
              <a:spcBef>
                <a:spcPts val="0"/>
              </a:spcBef>
              <a:buNone/>
              <a:defRPr sz="2400" b="0" baseline="0">
                <a:solidFill>
                  <a:srgbClr val="595959"/>
                </a:solidFill>
              </a:defRPr>
            </a:lvl1pPr>
          </a:lstStyle>
          <a:p>
            <a:pPr lvl="0"/>
            <a:r>
              <a:rPr lang="en-US" dirty="0" smtClean="0"/>
              <a:t>Insert Subtitle Text Here</a:t>
            </a:r>
          </a:p>
        </p:txBody>
      </p:sp>
      <p:sp>
        <p:nvSpPr>
          <p:cNvPr id="15" name="Content Placeholder 4"/>
          <p:cNvSpPr>
            <a:spLocks noGrp="1"/>
          </p:cNvSpPr>
          <p:nvPr>
            <p:ph sz="quarter" idx="15" hasCustomPrompt="1"/>
          </p:nvPr>
        </p:nvSpPr>
        <p:spPr>
          <a:xfrm>
            <a:off x="282425" y="5700713"/>
            <a:ext cx="8571333" cy="319087"/>
          </a:xfrm>
        </p:spPr>
        <p:txBody>
          <a:bodyPr>
            <a:normAutofit/>
          </a:bodyPr>
          <a:lstStyle>
            <a:lvl1pPr marL="0" indent="0">
              <a:buNone/>
              <a:defRPr sz="1000">
                <a:solidFill>
                  <a:srgbClr val="595959"/>
                </a:solidFill>
              </a:defRPr>
            </a:lvl1pPr>
          </a:lstStyle>
          <a:p>
            <a:pPr lvl="0"/>
            <a:r>
              <a:rPr lang="en-GB" dirty="0" smtClean="0"/>
              <a:t>Click to add text</a:t>
            </a:r>
            <a:endParaRPr lang="en-GB" dirty="0"/>
          </a:p>
        </p:txBody>
      </p:sp>
      <p:sp>
        <p:nvSpPr>
          <p:cNvPr id="11" name="Text Placeholder 6"/>
          <p:cNvSpPr>
            <a:spLocks noGrp="1"/>
          </p:cNvSpPr>
          <p:nvPr>
            <p:ph type="body" sz="quarter" idx="24" hasCustomPrompt="1"/>
          </p:nvPr>
        </p:nvSpPr>
        <p:spPr>
          <a:xfrm>
            <a:off x="282575" y="310551"/>
            <a:ext cx="8580438" cy="690492"/>
          </a:xfrm>
        </p:spPr>
        <p:txBody>
          <a:bodyPr anchor="b" anchorCtr="0">
            <a:normAutofit/>
          </a:bodyPr>
          <a:lstStyle>
            <a:lvl1pPr marL="0" indent="0">
              <a:spcBef>
                <a:spcPts val="0"/>
              </a:spcBef>
              <a:buNone/>
              <a:defRPr sz="3600">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GB" dirty="0" smtClean="0"/>
              <a:t>Click to edit Master title style</a:t>
            </a:r>
            <a:endParaRPr lang="en-US" dirty="0" smtClean="0"/>
          </a:p>
        </p:txBody>
      </p:sp>
    </p:spTree>
    <p:extLst>
      <p:ext uri="{BB962C8B-B14F-4D97-AF65-F5344CB8AC3E}">
        <p14:creationId xmlns:p14="http://schemas.microsoft.com/office/powerpoint/2010/main" val="3509897674"/>
      </p:ext>
    </p:extLst>
  </p:cSld>
  <p:clrMapOvr>
    <a:masterClrMapping/>
  </p:clrMapOvr>
  <p:transition>
    <p:fade/>
  </p:transition>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Full chart - Com box Top">
    <p:spTree>
      <p:nvGrpSpPr>
        <p:cNvPr id="1" name=""/>
        <p:cNvGrpSpPr/>
        <p:nvPr/>
      </p:nvGrpSpPr>
      <p:grpSpPr>
        <a:xfrm>
          <a:off x="0" y="0"/>
          <a:ext cx="0" cy="0"/>
          <a:chOff x="0" y="0"/>
          <a:chExt cx="0" cy="0"/>
        </a:xfrm>
      </p:grpSpPr>
      <p:sp>
        <p:nvSpPr>
          <p:cNvPr id="8" name="Chart Placeholder 7"/>
          <p:cNvSpPr>
            <a:spLocks noGrp="1"/>
          </p:cNvSpPr>
          <p:nvPr>
            <p:ph type="chart" sz="quarter" idx="13"/>
          </p:nvPr>
        </p:nvSpPr>
        <p:spPr>
          <a:xfrm>
            <a:off x="282575" y="1611314"/>
            <a:ext cx="8580438" cy="3227386"/>
          </a:xfrm>
          <a:prstGeom prst="rect">
            <a:avLst/>
          </a:prstGeom>
        </p:spPr>
        <p:txBody>
          <a:bodyPr/>
          <a:lstStyle>
            <a:lvl1pPr>
              <a:defRPr>
                <a:solidFill>
                  <a:srgbClr val="595959"/>
                </a:solidFill>
              </a:defRPr>
            </a:lvl1pPr>
          </a:lstStyle>
          <a:p>
            <a:r>
              <a:rPr lang="en-US" noProof="0" smtClean="0"/>
              <a:t>Click icon to add chart</a:t>
            </a:r>
            <a:endParaRPr lang="en-GB" noProof="0" dirty="0"/>
          </a:p>
        </p:txBody>
      </p:sp>
      <p:sp>
        <p:nvSpPr>
          <p:cNvPr id="9" name="Content Placeholder 11"/>
          <p:cNvSpPr>
            <a:spLocks noGrp="1"/>
          </p:cNvSpPr>
          <p:nvPr>
            <p:ph sz="quarter" idx="18" hasCustomPrompt="1"/>
          </p:nvPr>
        </p:nvSpPr>
        <p:spPr>
          <a:xfrm>
            <a:off x="282575" y="1071733"/>
            <a:ext cx="8580438" cy="477668"/>
          </a:xfrm>
          <a:prstGeom prst="rect">
            <a:avLst/>
          </a:prstGeom>
          <a:noFill/>
          <a:ln w="12700">
            <a:noFill/>
          </a:ln>
          <a:effectLst/>
        </p:spPr>
        <p:style>
          <a:lnRef idx="3">
            <a:schemeClr val="lt1"/>
          </a:lnRef>
          <a:fillRef idx="1">
            <a:schemeClr val="accent1"/>
          </a:fillRef>
          <a:effectRef idx="1">
            <a:schemeClr val="accent1"/>
          </a:effectRef>
          <a:fontRef idx="none"/>
        </p:style>
        <p:txBody>
          <a:bodyPr numCol="1" spcCol="180000">
            <a:normAutofit/>
          </a:bodyPr>
          <a:lstStyle>
            <a:lvl1pPr>
              <a:spcBef>
                <a:spcPts val="0"/>
              </a:spcBef>
              <a:defRPr sz="2400" baseline="0">
                <a:solidFill>
                  <a:srgbClr val="595959"/>
                </a:solidFill>
                <a:latin typeface="Calibri" panose="020F0502020204030204" pitchFamily="34" charset="0"/>
              </a:defRPr>
            </a:lvl1pPr>
          </a:lstStyle>
          <a:p>
            <a:pPr lvl="0"/>
            <a:r>
              <a:rPr lang="en-GB" noProof="0" dirty="0" smtClean="0"/>
              <a:t>Text</a:t>
            </a:r>
          </a:p>
        </p:txBody>
      </p:sp>
      <p:sp>
        <p:nvSpPr>
          <p:cNvPr id="6" name="Content Placeholder 11"/>
          <p:cNvSpPr>
            <a:spLocks noGrp="1"/>
          </p:cNvSpPr>
          <p:nvPr>
            <p:ph sz="quarter" idx="14" hasCustomPrompt="1"/>
          </p:nvPr>
        </p:nvSpPr>
        <p:spPr>
          <a:xfrm>
            <a:off x="282575" y="4914716"/>
            <a:ext cx="8580438" cy="709798"/>
          </a:xfrm>
          <a:prstGeom prst="rect">
            <a:avLst/>
          </a:prstGeom>
          <a:noFill/>
          <a:ln w="12700">
            <a:noFill/>
          </a:ln>
          <a:effectLst/>
        </p:spPr>
        <p:style>
          <a:lnRef idx="3">
            <a:schemeClr val="lt1"/>
          </a:lnRef>
          <a:fillRef idx="1">
            <a:schemeClr val="accent1"/>
          </a:fillRef>
          <a:effectRef idx="1">
            <a:schemeClr val="accent1"/>
          </a:effectRef>
          <a:fontRef idx="none"/>
        </p:style>
        <p:txBody>
          <a:bodyPr numCol="1" spcCol="180000">
            <a:normAutofit/>
          </a:bodyPr>
          <a:lstStyle>
            <a:lvl1pPr marL="0" indent="0">
              <a:lnSpc>
                <a:spcPct val="100000"/>
              </a:lnSpc>
              <a:buNone/>
              <a:defRPr sz="2400" baseline="0">
                <a:solidFill>
                  <a:srgbClr val="595959"/>
                </a:solidFill>
                <a:latin typeface="Calibri" panose="020F0502020204030204" pitchFamily="34" charset="0"/>
              </a:defRPr>
            </a:lvl1pPr>
          </a:lstStyle>
          <a:p>
            <a:pPr lvl="0"/>
            <a:r>
              <a:rPr lang="en-GB" noProof="0" dirty="0" smtClean="0"/>
              <a:t>Text</a:t>
            </a:r>
          </a:p>
        </p:txBody>
      </p:sp>
      <p:sp>
        <p:nvSpPr>
          <p:cNvPr id="13" name="Content Placeholder 4"/>
          <p:cNvSpPr>
            <a:spLocks noGrp="1"/>
          </p:cNvSpPr>
          <p:nvPr>
            <p:ph sz="quarter" idx="15" hasCustomPrompt="1"/>
          </p:nvPr>
        </p:nvSpPr>
        <p:spPr>
          <a:xfrm>
            <a:off x="282426" y="5700713"/>
            <a:ext cx="8571212" cy="319087"/>
          </a:xfrm>
        </p:spPr>
        <p:txBody>
          <a:bodyPr>
            <a:normAutofit/>
          </a:bodyPr>
          <a:lstStyle>
            <a:lvl1pPr marL="0" indent="0">
              <a:buNone/>
              <a:defRPr sz="1000">
                <a:solidFill>
                  <a:srgbClr val="595959"/>
                </a:solidFill>
              </a:defRPr>
            </a:lvl1pPr>
          </a:lstStyle>
          <a:p>
            <a:pPr lvl="0"/>
            <a:r>
              <a:rPr lang="en-GB" dirty="0" smtClean="0"/>
              <a:t>Click to add text</a:t>
            </a:r>
            <a:endParaRPr lang="en-GB" dirty="0"/>
          </a:p>
        </p:txBody>
      </p:sp>
      <p:sp>
        <p:nvSpPr>
          <p:cNvPr id="11" name="Text Placeholder 6"/>
          <p:cNvSpPr>
            <a:spLocks noGrp="1"/>
          </p:cNvSpPr>
          <p:nvPr>
            <p:ph type="body" sz="quarter" idx="24" hasCustomPrompt="1"/>
          </p:nvPr>
        </p:nvSpPr>
        <p:spPr>
          <a:xfrm>
            <a:off x="282575" y="310551"/>
            <a:ext cx="8580438" cy="690492"/>
          </a:xfrm>
        </p:spPr>
        <p:txBody>
          <a:bodyPr anchor="b" anchorCtr="0">
            <a:normAutofit/>
          </a:bodyPr>
          <a:lstStyle>
            <a:lvl1pPr marL="0" indent="0">
              <a:spcBef>
                <a:spcPts val="0"/>
              </a:spcBef>
              <a:buNone/>
              <a:defRPr sz="3600">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GB" dirty="0" smtClean="0"/>
              <a:t>Click to edit Master title style</a:t>
            </a:r>
            <a:endParaRPr lang="en-US" dirty="0" smtClean="0"/>
          </a:p>
        </p:txBody>
      </p:sp>
    </p:spTree>
    <p:extLst>
      <p:ext uri="{BB962C8B-B14F-4D97-AF65-F5344CB8AC3E}">
        <p14:creationId xmlns:p14="http://schemas.microsoft.com/office/powerpoint/2010/main" val="1743967972"/>
      </p:ext>
    </p:extLst>
  </p:cSld>
  <p:clrMapOvr>
    <a:masterClrMapping/>
  </p:clrMapOvr>
  <p:transition>
    <p:fade/>
  </p:transition>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ext top RH image and table">
    <p:spTree>
      <p:nvGrpSpPr>
        <p:cNvPr id="1" name=""/>
        <p:cNvGrpSpPr/>
        <p:nvPr/>
      </p:nvGrpSpPr>
      <p:grpSpPr>
        <a:xfrm>
          <a:off x="0" y="0"/>
          <a:ext cx="0" cy="0"/>
          <a:chOff x="0" y="0"/>
          <a:chExt cx="0" cy="0"/>
        </a:xfrm>
      </p:grpSpPr>
      <p:sp>
        <p:nvSpPr>
          <p:cNvPr id="9" name="Content Placeholder 11"/>
          <p:cNvSpPr>
            <a:spLocks noGrp="1"/>
          </p:cNvSpPr>
          <p:nvPr>
            <p:ph sz="quarter" idx="18" hasCustomPrompt="1"/>
          </p:nvPr>
        </p:nvSpPr>
        <p:spPr>
          <a:xfrm>
            <a:off x="282575" y="1086528"/>
            <a:ext cx="8580438" cy="588285"/>
          </a:xfrm>
          <a:prstGeom prst="rect">
            <a:avLst/>
          </a:prstGeom>
          <a:noFill/>
          <a:ln w="12700">
            <a:noFill/>
          </a:ln>
          <a:effectLst/>
        </p:spPr>
        <p:style>
          <a:lnRef idx="3">
            <a:schemeClr val="lt1"/>
          </a:lnRef>
          <a:fillRef idx="1">
            <a:schemeClr val="accent1"/>
          </a:fillRef>
          <a:effectRef idx="1">
            <a:schemeClr val="accent1"/>
          </a:effectRef>
          <a:fontRef idx="none"/>
        </p:style>
        <p:txBody>
          <a:bodyPr numCol="1" spcCol="180000">
            <a:normAutofit/>
          </a:bodyPr>
          <a:lstStyle>
            <a:lvl1pPr>
              <a:spcBef>
                <a:spcPts val="0"/>
              </a:spcBef>
              <a:defRPr sz="2400" baseline="0">
                <a:solidFill>
                  <a:srgbClr val="595959"/>
                </a:solidFill>
                <a:latin typeface="Calibri" panose="020F0502020204030204" pitchFamily="34" charset="0"/>
              </a:defRPr>
            </a:lvl1pPr>
          </a:lstStyle>
          <a:p>
            <a:pPr lvl="0"/>
            <a:r>
              <a:rPr lang="en-GB" noProof="0" dirty="0" smtClean="0"/>
              <a:t>Text</a:t>
            </a:r>
          </a:p>
        </p:txBody>
      </p:sp>
      <p:sp>
        <p:nvSpPr>
          <p:cNvPr id="3" name="Picture Placeholder 2"/>
          <p:cNvSpPr>
            <a:spLocks noGrp="1"/>
          </p:cNvSpPr>
          <p:nvPr>
            <p:ph type="pic" sz="quarter" idx="19"/>
          </p:nvPr>
        </p:nvSpPr>
        <p:spPr>
          <a:xfrm>
            <a:off x="6767513" y="1790700"/>
            <a:ext cx="2376487" cy="3833813"/>
          </a:xfrm>
          <a:solidFill>
            <a:schemeClr val="bg1">
              <a:lumMod val="95000"/>
            </a:schemeClr>
          </a:solidFill>
        </p:spPr>
        <p:txBody>
          <a:bodyPr/>
          <a:lstStyle>
            <a:lvl1pPr>
              <a:defRPr>
                <a:solidFill>
                  <a:srgbClr val="595959"/>
                </a:solidFill>
              </a:defRPr>
            </a:lvl1pPr>
          </a:lstStyle>
          <a:p>
            <a:r>
              <a:rPr lang="en-US" smtClean="0"/>
              <a:t>Click icon to add picture</a:t>
            </a:r>
            <a:endParaRPr lang="en-GB" dirty="0"/>
          </a:p>
        </p:txBody>
      </p:sp>
      <p:sp>
        <p:nvSpPr>
          <p:cNvPr id="5" name="Table Placeholder 4"/>
          <p:cNvSpPr>
            <a:spLocks noGrp="1"/>
          </p:cNvSpPr>
          <p:nvPr>
            <p:ph type="tbl" sz="quarter" idx="20"/>
          </p:nvPr>
        </p:nvSpPr>
        <p:spPr>
          <a:xfrm>
            <a:off x="282574" y="1790700"/>
            <a:ext cx="6412301" cy="3833813"/>
          </a:xfrm>
        </p:spPr>
        <p:txBody>
          <a:bodyPr/>
          <a:lstStyle>
            <a:lvl1pPr>
              <a:defRPr>
                <a:solidFill>
                  <a:srgbClr val="595959"/>
                </a:solidFill>
              </a:defRPr>
            </a:lvl1pPr>
          </a:lstStyle>
          <a:p>
            <a:r>
              <a:rPr lang="en-US" smtClean="0"/>
              <a:t>Click icon to add table</a:t>
            </a:r>
            <a:endParaRPr lang="en-GB"/>
          </a:p>
        </p:txBody>
      </p:sp>
      <p:sp>
        <p:nvSpPr>
          <p:cNvPr id="12" name="Content Placeholder 4"/>
          <p:cNvSpPr>
            <a:spLocks noGrp="1"/>
          </p:cNvSpPr>
          <p:nvPr>
            <p:ph sz="quarter" idx="15" hasCustomPrompt="1"/>
          </p:nvPr>
        </p:nvSpPr>
        <p:spPr>
          <a:xfrm>
            <a:off x="282576" y="5700713"/>
            <a:ext cx="8580438" cy="319087"/>
          </a:xfrm>
        </p:spPr>
        <p:txBody>
          <a:bodyPr>
            <a:normAutofit/>
          </a:bodyPr>
          <a:lstStyle>
            <a:lvl1pPr marL="0" indent="0">
              <a:buNone/>
              <a:defRPr sz="1000">
                <a:solidFill>
                  <a:srgbClr val="595959"/>
                </a:solidFill>
              </a:defRPr>
            </a:lvl1pPr>
          </a:lstStyle>
          <a:p>
            <a:pPr lvl="0"/>
            <a:r>
              <a:rPr lang="en-GB" dirty="0" smtClean="0"/>
              <a:t>Click to add text</a:t>
            </a:r>
            <a:endParaRPr lang="en-GB" dirty="0"/>
          </a:p>
        </p:txBody>
      </p:sp>
      <p:sp>
        <p:nvSpPr>
          <p:cNvPr id="15" name="Text Placeholder 6"/>
          <p:cNvSpPr>
            <a:spLocks noGrp="1"/>
          </p:cNvSpPr>
          <p:nvPr>
            <p:ph type="body" sz="quarter" idx="24" hasCustomPrompt="1"/>
          </p:nvPr>
        </p:nvSpPr>
        <p:spPr>
          <a:xfrm>
            <a:off x="282575" y="310551"/>
            <a:ext cx="8580438" cy="690492"/>
          </a:xfrm>
        </p:spPr>
        <p:txBody>
          <a:bodyPr anchor="b" anchorCtr="0">
            <a:normAutofit/>
          </a:bodyPr>
          <a:lstStyle>
            <a:lvl1pPr marL="0" indent="0">
              <a:spcBef>
                <a:spcPts val="0"/>
              </a:spcBef>
              <a:buNone/>
              <a:defRPr sz="3600">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GB" dirty="0" smtClean="0"/>
              <a:t>Click to edit Master title style</a:t>
            </a:r>
            <a:endParaRPr lang="en-US" dirty="0" smtClean="0"/>
          </a:p>
        </p:txBody>
      </p:sp>
    </p:spTree>
    <p:extLst>
      <p:ext uri="{BB962C8B-B14F-4D97-AF65-F5344CB8AC3E}">
        <p14:creationId xmlns:p14="http://schemas.microsoft.com/office/powerpoint/2010/main" val="1433021506"/>
      </p:ext>
    </p:extLst>
  </p:cSld>
  <p:clrMapOvr>
    <a:masterClrMapping/>
  </p:clrMapOvr>
  <p:transition>
    <p:fade/>
  </p:transition>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_subtitle_question text_Chart left - Com box right">
    <p:spTree>
      <p:nvGrpSpPr>
        <p:cNvPr id="1" name=""/>
        <p:cNvGrpSpPr/>
        <p:nvPr/>
      </p:nvGrpSpPr>
      <p:grpSpPr>
        <a:xfrm>
          <a:off x="0" y="0"/>
          <a:ext cx="0" cy="0"/>
          <a:chOff x="0" y="0"/>
          <a:chExt cx="0" cy="0"/>
        </a:xfrm>
      </p:grpSpPr>
      <p:sp>
        <p:nvSpPr>
          <p:cNvPr id="8" name="Chart Placeholder 7"/>
          <p:cNvSpPr>
            <a:spLocks noGrp="1"/>
          </p:cNvSpPr>
          <p:nvPr>
            <p:ph type="chart" sz="quarter" idx="13"/>
          </p:nvPr>
        </p:nvSpPr>
        <p:spPr>
          <a:xfrm>
            <a:off x="282574" y="2151529"/>
            <a:ext cx="6007165" cy="2737971"/>
          </a:xfrm>
          <a:prstGeom prst="rect">
            <a:avLst/>
          </a:prstGeom>
        </p:spPr>
        <p:txBody>
          <a:bodyPr/>
          <a:lstStyle>
            <a:lvl1pPr>
              <a:defRPr sz="2400">
                <a:solidFill>
                  <a:srgbClr val="595959"/>
                </a:solidFill>
              </a:defRPr>
            </a:lvl1pPr>
          </a:lstStyle>
          <a:p>
            <a:r>
              <a:rPr lang="en-US" noProof="0" smtClean="0"/>
              <a:t>Click icon to add chart</a:t>
            </a:r>
            <a:endParaRPr lang="en-GB" noProof="0" dirty="0"/>
          </a:p>
        </p:txBody>
      </p:sp>
      <p:sp>
        <p:nvSpPr>
          <p:cNvPr id="13" name="Content Placeholder 11"/>
          <p:cNvSpPr>
            <a:spLocks noGrp="1"/>
          </p:cNvSpPr>
          <p:nvPr>
            <p:ph sz="quarter" idx="18" hasCustomPrompt="1"/>
          </p:nvPr>
        </p:nvSpPr>
        <p:spPr>
          <a:xfrm>
            <a:off x="6815138" y="2151529"/>
            <a:ext cx="2047875" cy="2737971"/>
          </a:xfrm>
          <a:prstGeom prst="rect">
            <a:avLst/>
          </a:prstGeom>
          <a:noFill/>
          <a:ln w="12700">
            <a:noFill/>
          </a:ln>
          <a:effectLst/>
        </p:spPr>
        <p:style>
          <a:lnRef idx="3">
            <a:schemeClr val="lt1"/>
          </a:lnRef>
          <a:fillRef idx="1">
            <a:schemeClr val="accent1"/>
          </a:fillRef>
          <a:effectRef idx="1">
            <a:schemeClr val="accent1"/>
          </a:effectRef>
          <a:fontRef idx="none"/>
        </p:style>
        <p:txBody>
          <a:bodyPr numCol="1" spcCol="180000">
            <a:normAutofit/>
          </a:bodyPr>
          <a:lstStyle>
            <a:lvl1pPr>
              <a:defRPr sz="2400" baseline="0">
                <a:solidFill>
                  <a:srgbClr val="595959"/>
                </a:solidFill>
                <a:latin typeface="Calibri" panose="020F0502020204030204" pitchFamily="34" charset="0"/>
              </a:defRPr>
            </a:lvl1pPr>
          </a:lstStyle>
          <a:p>
            <a:pPr lvl="0"/>
            <a:r>
              <a:rPr lang="en-GB" noProof="0" dirty="0" smtClean="0"/>
              <a:t>Text</a:t>
            </a:r>
          </a:p>
        </p:txBody>
      </p:sp>
      <p:sp>
        <p:nvSpPr>
          <p:cNvPr id="6" name="Text Placeholder 2"/>
          <p:cNvSpPr>
            <a:spLocks noGrp="1"/>
          </p:cNvSpPr>
          <p:nvPr>
            <p:ph type="body" sz="quarter" idx="19" hasCustomPrompt="1"/>
          </p:nvPr>
        </p:nvSpPr>
        <p:spPr>
          <a:xfrm>
            <a:off x="279606" y="1775519"/>
            <a:ext cx="8583359" cy="323850"/>
          </a:xfrm>
        </p:spPr>
        <p:txBody>
          <a:bodyPr anchor="t">
            <a:normAutofit/>
          </a:bodyPr>
          <a:lstStyle>
            <a:lvl1pPr marL="0" indent="0">
              <a:buNone/>
              <a:defRPr sz="2000" i="1">
                <a:solidFill>
                  <a:srgbClr val="595959"/>
                </a:solidFill>
              </a:defRPr>
            </a:lvl1pPr>
          </a:lstStyle>
          <a:p>
            <a:pPr lvl="0"/>
            <a:r>
              <a:rPr lang="en-US" dirty="0" smtClean="0"/>
              <a:t>Question Text</a:t>
            </a:r>
          </a:p>
        </p:txBody>
      </p:sp>
      <p:sp>
        <p:nvSpPr>
          <p:cNvPr id="7" name="Text Placeholder 2"/>
          <p:cNvSpPr>
            <a:spLocks noGrp="1"/>
          </p:cNvSpPr>
          <p:nvPr>
            <p:ph type="body" sz="quarter" idx="20" hasCustomPrompt="1"/>
          </p:nvPr>
        </p:nvSpPr>
        <p:spPr>
          <a:xfrm>
            <a:off x="282575" y="1037839"/>
            <a:ext cx="8580437" cy="683890"/>
          </a:xfrm>
        </p:spPr>
        <p:txBody>
          <a:bodyPr anchor="t" anchorCtr="0">
            <a:normAutofit/>
          </a:bodyPr>
          <a:lstStyle>
            <a:lvl1pPr marL="0" indent="0">
              <a:spcBef>
                <a:spcPts val="0"/>
              </a:spcBef>
              <a:buNone/>
              <a:defRPr sz="2400" b="0" baseline="0">
                <a:solidFill>
                  <a:srgbClr val="595959"/>
                </a:solidFill>
              </a:defRPr>
            </a:lvl1pPr>
          </a:lstStyle>
          <a:p>
            <a:pPr lvl="0"/>
            <a:r>
              <a:rPr lang="en-US" dirty="0" smtClean="0"/>
              <a:t>Insert Subtitle Text Here</a:t>
            </a:r>
          </a:p>
        </p:txBody>
      </p:sp>
      <p:sp>
        <p:nvSpPr>
          <p:cNvPr id="9" name="Content Placeholder 11"/>
          <p:cNvSpPr>
            <a:spLocks noGrp="1"/>
          </p:cNvSpPr>
          <p:nvPr>
            <p:ph sz="quarter" idx="14" hasCustomPrompt="1"/>
          </p:nvPr>
        </p:nvSpPr>
        <p:spPr>
          <a:xfrm>
            <a:off x="282575" y="4945941"/>
            <a:ext cx="8580438" cy="684000"/>
          </a:xfrm>
          <a:prstGeom prst="rect">
            <a:avLst/>
          </a:prstGeom>
          <a:noFill/>
          <a:ln w="12700">
            <a:noFill/>
          </a:ln>
          <a:effectLst/>
        </p:spPr>
        <p:style>
          <a:lnRef idx="3">
            <a:schemeClr val="lt1"/>
          </a:lnRef>
          <a:fillRef idx="1">
            <a:schemeClr val="accent1"/>
          </a:fillRef>
          <a:effectRef idx="1">
            <a:schemeClr val="accent1"/>
          </a:effectRef>
          <a:fontRef idx="none"/>
        </p:style>
        <p:txBody>
          <a:bodyPr numCol="1" spcCol="180000">
            <a:normAutofit/>
          </a:bodyPr>
          <a:lstStyle>
            <a:lvl1pPr marL="0" indent="0">
              <a:spcBef>
                <a:spcPts val="0"/>
              </a:spcBef>
              <a:buNone/>
              <a:defRPr sz="2400" baseline="0">
                <a:solidFill>
                  <a:srgbClr val="595959"/>
                </a:solidFill>
                <a:latin typeface="Calibri" panose="020F0502020204030204" pitchFamily="34" charset="0"/>
              </a:defRPr>
            </a:lvl1pPr>
          </a:lstStyle>
          <a:p>
            <a:pPr lvl="0"/>
            <a:r>
              <a:rPr lang="en-GB" noProof="0" dirty="0" smtClean="0"/>
              <a:t>Text</a:t>
            </a:r>
          </a:p>
        </p:txBody>
      </p:sp>
      <p:sp>
        <p:nvSpPr>
          <p:cNvPr id="14" name="Content Placeholder 4"/>
          <p:cNvSpPr>
            <a:spLocks noGrp="1"/>
          </p:cNvSpPr>
          <p:nvPr>
            <p:ph sz="quarter" idx="15" hasCustomPrompt="1"/>
          </p:nvPr>
        </p:nvSpPr>
        <p:spPr>
          <a:xfrm>
            <a:off x="282426" y="5700713"/>
            <a:ext cx="8571212" cy="319087"/>
          </a:xfrm>
        </p:spPr>
        <p:txBody>
          <a:bodyPr>
            <a:normAutofit/>
          </a:bodyPr>
          <a:lstStyle>
            <a:lvl1pPr marL="0" indent="0">
              <a:buNone/>
              <a:defRPr sz="1000">
                <a:solidFill>
                  <a:srgbClr val="595959"/>
                </a:solidFill>
              </a:defRPr>
            </a:lvl1pPr>
          </a:lstStyle>
          <a:p>
            <a:pPr lvl="0"/>
            <a:r>
              <a:rPr lang="en-GB" dirty="0" smtClean="0"/>
              <a:t>Click to add text</a:t>
            </a:r>
            <a:endParaRPr lang="en-GB" dirty="0"/>
          </a:p>
        </p:txBody>
      </p:sp>
      <p:sp>
        <p:nvSpPr>
          <p:cNvPr id="15" name="Text Placeholder 6"/>
          <p:cNvSpPr>
            <a:spLocks noGrp="1"/>
          </p:cNvSpPr>
          <p:nvPr>
            <p:ph type="body" sz="quarter" idx="24" hasCustomPrompt="1"/>
          </p:nvPr>
        </p:nvSpPr>
        <p:spPr>
          <a:xfrm>
            <a:off x="282575" y="310551"/>
            <a:ext cx="8580438" cy="690492"/>
          </a:xfrm>
        </p:spPr>
        <p:txBody>
          <a:bodyPr anchor="b" anchorCtr="0">
            <a:normAutofit/>
          </a:bodyPr>
          <a:lstStyle>
            <a:lvl1pPr marL="0" indent="0">
              <a:spcBef>
                <a:spcPts val="0"/>
              </a:spcBef>
              <a:buNone/>
              <a:defRPr sz="3600">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GB" dirty="0" smtClean="0"/>
              <a:t>Click to edit Master title style</a:t>
            </a:r>
            <a:endParaRPr lang="en-US" dirty="0" smtClean="0"/>
          </a:p>
        </p:txBody>
      </p:sp>
    </p:spTree>
    <p:extLst>
      <p:ext uri="{BB962C8B-B14F-4D97-AF65-F5344CB8AC3E}">
        <p14:creationId xmlns:p14="http://schemas.microsoft.com/office/powerpoint/2010/main" val="4279250066"/>
      </p:ext>
    </p:extLst>
  </p:cSld>
  <p:clrMapOvr>
    <a:masterClrMapping/>
  </p:clrMapOvr>
  <p:transition>
    <p:fade/>
  </p:transition>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ext left - Chart right w com box">
    <p:spTree>
      <p:nvGrpSpPr>
        <p:cNvPr id="1" name=""/>
        <p:cNvGrpSpPr/>
        <p:nvPr/>
      </p:nvGrpSpPr>
      <p:grpSpPr>
        <a:xfrm>
          <a:off x="0" y="0"/>
          <a:ext cx="0" cy="0"/>
          <a:chOff x="0" y="0"/>
          <a:chExt cx="0" cy="0"/>
        </a:xfrm>
      </p:grpSpPr>
      <p:sp>
        <p:nvSpPr>
          <p:cNvPr id="8" name="Chart Placeholder 7"/>
          <p:cNvSpPr>
            <a:spLocks noGrp="1"/>
          </p:cNvSpPr>
          <p:nvPr>
            <p:ph type="chart" sz="quarter" idx="13"/>
          </p:nvPr>
        </p:nvSpPr>
        <p:spPr>
          <a:xfrm>
            <a:off x="4572000" y="1198563"/>
            <a:ext cx="4291014" cy="3538537"/>
          </a:xfrm>
          <a:prstGeom prst="rect">
            <a:avLst/>
          </a:prstGeom>
        </p:spPr>
        <p:txBody>
          <a:bodyPr>
            <a:normAutofit/>
          </a:bodyPr>
          <a:lstStyle>
            <a:lvl1pPr>
              <a:defRPr sz="2400">
                <a:solidFill>
                  <a:srgbClr val="595959"/>
                </a:solidFill>
              </a:defRPr>
            </a:lvl1pPr>
          </a:lstStyle>
          <a:p>
            <a:r>
              <a:rPr lang="en-US" noProof="0" smtClean="0"/>
              <a:t>Click icon to add chart</a:t>
            </a:r>
            <a:endParaRPr lang="en-GB" noProof="0" dirty="0"/>
          </a:p>
        </p:txBody>
      </p:sp>
      <p:sp>
        <p:nvSpPr>
          <p:cNvPr id="18" name="Text Placeholder 17"/>
          <p:cNvSpPr>
            <a:spLocks noGrp="1"/>
          </p:cNvSpPr>
          <p:nvPr>
            <p:ph type="body" sz="quarter" idx="19"/>
          </p:nvPr>
        </p:nvSpPr>
        <p:spPr>
          <a:xfrm>
            <a:off x="282575" y="1198564"/>
            <a:ext cx="4216300" cy="4425950"/>
          </a:xfrm>
        </p:spPr>
        <p:txBody>
          <a:bodyPr>
            <a:normAutofit/>
          </a:bodyPr>
          <a:lstStyle>
            <a:lvl1pPr>
              <a:defRPr sz="2800">
                <a:solidFill>
                  <a:srgbClr val="595959"/>
                </a:solidFill>
              </a:defRPr>
            </a:lvl1pPr>
            <a:lvl2pPr>
              <a:defRPr sz="2400">
                <a:solidFill>
                  <a:srgbClr val="595959"/>
                </a:solidFill>
              </a:defRPr>
            </a:lvl2pPr>
            <a:lvl3pPr>
              <a:defRPr sz="2000">
                <a:solidFill>
                  <a:srgbClr val="595959"/>
                </a:solidFill>
              </a:defRPr>
            </a:lvl3pPr>
            <a:lvl4pPr>
              <a:defRPr sz="2000">
                <a:solidFill>
                  <a:srgbClr val="595959"/>
                </a:solidFill>
              </a:defRPr>
            </a:lvl4pPr>
            <a:lvl5pPr>
              <a:defRPr sz="2000">
                <a:solidFill>
                  <a:srgbClr val="595959"/>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15" name="Content Placeholder 11"/>
          <p:cNvSpPr>
            <a:spLocks noGrp="1"/>
          </p:cNvSpPr>
          <p:nvPr>
            <p:ph sz="quarter" idx="23" hasCustomPrompt="1"/>
          </p:nvPr>
        </p:nvSpPr>
        <p:spPr>
          <a:xfrm>
            <a:off x="4572000" y="4835525"/>
            <a:ext cx="4291014" cy="792163"/>
          </a:xfrm>
          <a:prstGeom prst="rect">
            <a:avLst/>
          </a:prstGeom>
          <a:noFill/>
          <a:ln w="12700">
            <a:noFill/>
          </a:ln>
          <a:effectLst/>
        </p:spPr>
        <p:style>
          <a:lnRef idx="3">
            <a:schemeClr val="lt1"/>
          </a:lnRef>
          <a:fillRef idx="1">
            <a:schemeClr val="accent1"/>
          </a:fillRef>
          <a:effectRef idx="1">
            <a:schemeClr val="accent1"/>
          </a:effectRef>
          <a:fontRef idx="none"/>
        </p:style>
        <p:txBody>
          <a:bodyPr numCol="1" spcCol="180000">
            <a:normAutofit/>
          </a:bodyPr>
          <a:lstStyle>
            <a:lvl1pPr marL="0" indent="0">
              <a:spcBef>
                <a:spcPts val="0"/>
              </a:spcBef>
              <a:buNone/>
              <a:defRPr sz="2400" baseline="0">
                <a:solidFill>
                  <a:srgbClr val="595959"/>
                </a:solidFill>
                <a:effectLst/>
                <a:latin typeface="Calibri" panose="020F0502020204030204" pitchFamily="34" charset="0"/>
              </a:defRPr>
            </a:lvl1pPr>
          </a:lstStyle>
          <a:p>
            <a:pPr lvl="0"/>
            <a:r>
              <a:rPr lang="en-GB" noProof="0" dirty="0" smtClean="0"/>
              <a:t>Text</a:t>
            </a:r>
          </a:p>
        </p:txBody>
      </p:sp>
      <p:sp>
        <p:nvSpPr>
          <p:cNvPr id="12" name="Content Placeholder 4"/>
          <p:cNvSpPr>
            <a:spLocks noGrp="1"/>
          </p:cNvSpPr>
          <p:nvPr>
            <p:ph sz="quarter" idx="15" hasCustomPrompt="1"/>
          </p:nvPr>
        </p:nvSpPr>
        <p:spPr>
          <a:xfrm>
            <a:off x="282574" y="5713413"/>
            <a:ext cx="8580439" cy="319087"/>
          </a:xfrm>
        </p:spPr>
        <p:txBody>
          <a:bodyPr>
            <a:normAutofit/>
          </a:bodyPr>
          <a:lstStyle>
            <a:lvl1pPr marL="0" indent="0">
              <a:buNone/>
              <a:defRPr sz="1000">
                <a:solidFill>
                  <a:srgbClr val="595959"/>
                </a:solidFill>
              </a:defRPr>
            </a:lvl1pPr>
          </a:lstStyle>
          <a:p>
            <a:pPr lvl="0"/>
            <a:r>
              <a:rPr lang="en-GB" dirty="0" smtClean="0"/>
              <a:t>Click to add text</a:t>
            </a:r>
            <a:endParaRPr lang="en-GB" dirty="0"/>
          </a:p>
        </p:txBody>
      </p:sp>
      <p:sp>
        <p:nvSpPr>
          <p:cNvPr id="16" name="Text Placeholder 6"/>
          <p:cNvSpPr>
            <a:spLocks noGrp="1"/>
          </p:cNvSpPr>
          <p:nvPr>
            <p:ph type="body" sz="quarter" idx="24" hasCustomPrompt="1"/>
          </p:nvPr>
        </p:nvSpPr>
        <p:spPr>
          <a:xfrm>
            <a:off x="282575" y="310551"/>
            <a:ext cx="8580438" cy="690492"/>
          </a:xfrm>
        </p:spPr>
        <p:txBody>
          <a:bodyPr anchor="b" anchorCtr="0">
            <a:normAutofit/>
          </a:bodyPr>
          <a:lstStyle>
            <a:lvl1pPr marL="0" indent="0">
              <a:spcBef>
                <a:spcPts val="0"/>
              </a:spcBef>
              <a:buNone/>
              <a:defRPr sz="3600">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GB" dirty="0" smtClean="0"/>
              <a:t>Click to edit Master title style</a:t>
            </a:r>
            <a:endParaRPr lang="en-US" dirty="0" smtClean="0"/>
          </a:p>
        </p:txBody>
      </p:sp>
    </p:spTree>
    <p:extLst>
      <p:ext uri="{BB962C8B-B14F-4D97-AF65-F5344CB8AC3E}">
        <p14:creationId xmlns:p14="http://schemas.microsoft.com/office/powerpoint/2010/main" val="1858236101"/>
      </p:ext>
    </p:extLst>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93061587"/>
      </p:ext>
    </p:extLst>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ext left - Two Charts right">
    <p:spTree>
      <p:nvGrpSpPr>
        <p:cNvPr id="1" name=""/>
        <p:cNvGrpSpPr/>
        <p:nvPr/>
      </p:nvGrpSpPr>
      <p:grpSpPr>
        <a:xfrm>
          <a:off x="0" y="0"/>
          <a:ext cx="0" cy="0"/>
          <a:chOff x="0" y="0"/>
          <a:chExt cx="0" cy="0"/>
        </a:xfrm>
      </p:grpSpPr>
      <p:sp>
        <p:nvSpPr>
          <p:cNvPr id="8" name="Chart Placeholder 7"/>
          <p:cNvSpPr>
            <a:spLocks noGrp="1"/>
          </p:cNvSpPr>
          <p:nvPr>
            <p:ph type="chart" sz="quarter" idx="13"/>
          </p:nvPr>
        </p:nvSpPr>
        <p:spPr>
          <a:xfrm>
            <a:off x="4572000" y="1135063"/>
            <a:ext cx="4291014" cy="1862137"/>
          </a:xfrm>
          <a:prstGeom prst="rect">
            <a:avLst/>
          </a:prstGeom>
        </p:spPr>
        <p:txBody>
          <a:bodyPr>
            <a:normAutofit/>
          </a:bodyPr>
          <a:lstStyle>
            <a:lvl1pPr>
              <a:defRPr sz="2400">
                <a:solidFill>
                  <a:srgbClr val="595959"/>
                </a:solidFill>
              </a:defRPr>
            </a:lvl1pPr>
          </a:lstStyle>
          <a:p>
            <a:r>
              <a:rPr lang="en-US" noProof="0" smtClean="0"/>
              <a:t>Click icon to add chart</a:t>
            </a:r>
            <a:endParaRPr lang="en-GB" noProof="0"/>
          </a:p>
        </p:txBody>
      </p:sp>
      <p:sp>
        <p:nvSpPr>
          <p:cNvPr id="10" name="Chart Placeholder 7"/>
          <p:cNvSpPr>
            <a:spLocks noGrp="1"/>
          </p:cNvSpPr>
          <p:nvPr>
            <p:ph type="chart" sz="quarter" idx="19"/>
          </p:nvPr>
        </p:nvSpPr>
        <p:spPr>
          <a:xfrm>
            <a:off x="4572000" y="3088093"/>
            <a:ext cx="4291014" cy="1737907"/>
          </a:xfrm>
          <a:prstGeom prst="rect">
            <a:avLst/>
          </a:prstGeom>
        </p:spPr>
        <p:txBody>
          <a:bodyPr>
            <a:normAutofit/>
          </a:bodyPr>
          <a:lstStyle>
            <a:lvl1pPr>
              <a:defRPr sz="2400">
                <a:solidFill>
                  <a:srgbClr val="595959"/>
                </a:solidFill>
              </a:defRPr>
            </a:lvl1pPr>
          </a:lstStyle>
          <a:p>
            <a:r>
              <a:rPr lang="en-US" noProof="0" smtClean="0"/>
              <a:t>Click icon to add chart</a:t>
            </a:r>
            <a:endParaRPr lang="en-GB" noProof="0"/>
          </a:p>
        </p:txBody>
      </p:sp>
      <p:sp>
        <p:nvSpPr>
          <p:cNvPr id="13" name="Text Placeholder 17"/>
          <p:cNvSpPr>
            <a:spLocks noGrp="1"/>
          </p:cNvSpPr>
          <p:nvPr>
            <p:ph type="body" sz="quarter" idx="23"/>
          </p:nvPr>
        </p:nvSpPr>
        <p:spPr>
          <a:xfrm>
            <a:off x="282575" y="1135063"/>
            <a:ext cx="4216300" cy="3690937"/>
          </a:xfrm>
        </p:spPr>
        <p:txBody>
          <a:bodyPr>
            <a:normAutofit/>
          </a:bodyPr>
          <a:lstStyle>
            <a:lvl1pPr>
              <a:defRPr sz="2800">
                <a:solidFill>
                  <a:srgbClr val="595959"/>
                </a:solidFill>
              </a:defRPr>
            </a:lvl1pPr>
            <a:lvl2pPr>
              <a:defRPr sz="2400">
                <a:solidFill>
                  <a:srgbClr val="595959"/>
                </a:solidFill>
              </a:defRPr>
            </a:lvl2pPr>
            <a:lvl3pPr>
              <a:defRPr sz="2000">
                <a:solidFill>
                  <a:srgbClr val="595959"/>
                </a:solidFill>
              </a:defRPr>
            </a:lvl3pPr>
            <a:lvl4pPr>
              <a:defRPr sz="2000">
                <a:solidFill>
                  <a:srgbClr val="595959"/>
                </a:solidFill>
              </a:defRPr>
            </a:lvl4pPr>
            <a:lvl5pPr>
              <a:defRPr sz="2000">
                <a:solidFill>
                  <a:srgbClr val="595959"/>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7" name="Content Placeholder 11"/>
          <p:cNvSpPr>
            <a:spLocks noGrp="1"/>
          </p:cNvSpPr>
          <p:nvPr>
            <p:ph sz="quarter" idx="14" hasCustomPrompt="1"/>
          </p:nvPr>
        </p:nvSpPr>
        <p:spPr>
          <a:xfrm>
            <a:off x="282575" y="4873625"/>
            <a:ext cx="8580438" cy="756000"/>
          </a:xfrm>
          <a:prstGeom prst="rect">
            <a:avLst/>
          </a:prstGeom>
          <a:noFill/>
          <a:ln w="12700">
            <a:noFill/>
          </a:ln>
          <a:effectLst/>
        </p:spPr>
        <p:style>
          <a:lnRef idx="3">
            <a:schemeClr val="lt1"/>
          </a:lnRef>
          <a:fillRef idx="1">
            <a:schemeClr val="accent1"/>
          </a:fillRef>
          <a:effectRef idx="1">
            <a:schemeClr val="accent1"/>
          </a:effectRef>
          <a:fontRef idx="none"/>
        </p:style>
        <p:txBody>
          <a:bodyPr numCol="1" spcCol="180000">
            <a:normAutofit/>
          </a:bodyPr>
          <a:lstStyle>
            <a:lvl1pPr marL="0" indent="0">
              <a:spcBef>
                <a:spcPts val="0"/>
              </a:spcBef>
              <a:buNone/>
              <a:defRPr sz="2400" baseline="0">
                <a:solidFill>
                  <a:srgbClr val="595959"/>
                </a:solidFill>
                <a:latin typeface="Calibri" panose="020F0502020204030204" pitchFamily="34" charset="0"/>
              </a:defRPr>
            </a:lvl1pPr>
          </a:lstStyle>
          <a:p>
            <a:pPr lvl="0"/>
            <a:r>
              <a:rPr lang="en-GB" noProof="0" dirty="0" smtClean="0"/>
              <a:t>Text</a:t>
            </a:r>
          </a:p>
        </p:txBody>
      </p:sp>
      <p:sp>
        <p:nvSpPr>
          <p:cNvPr id="14" name="Content Placeholder 4"/>
          <p:cNvSpPr>
            <a:spLocks noGrp="1"/>
          </p:cNvSpPr>
          <p:nvPr>
            <p:ph sz="quarter" idx="15" hasCustomPrompt="1"/>
          </p:nvPr>
        </p:nvSpPr>
        <p:spPr>
          <a:xfrm>
            <a:off x="282574" y="5700713"/>
            <a:ext cx="8580439" cy="319087"/>
          </a:xfrm>
        </p:spPr>
        <p:txBody>
          <a:bodyPr>
            <a:normAutofit/>
          </a:bodyPr>
          <a:lstStyle>
            <a:lvl1pPr marL="0" indent="0">
              <a:buNone/>
              <a:defRPr sz="1000">
                <a:solidFill>
                  <a:srgbClr val="595959"/>
                </a:solidFill>
              </a:defRPr>
            </a:lvl1pPr>
          </a:lstStyle>
          <a:p>
            <a:pPr lvl="0"/>
            <a:r>
              <a:rPr lang="en-GB" dirty="0" smtClean="0"/>
              <a:t>Click to add text</a:t>
            </a:r>
            <a:endParaRPr lang="en-GB" dirty="0"/>
          </a:p>
        </p:txBody>
      </p:sp>
      <p:sp>
        <p:nvSpPr>
          <p:cNvPr id="15" name="Text Placeholder 6"/>
          <p:cNvSpPr>
            <a:spLocks noGrp="1"/>
          </p:cNvSpPr>
          <p:nvPr>
            <p:ph type="body" sz="quarter" idx="24" hasCustomPrompt="1"/>
          </p:nvPr>
        </p:nvSpPr>
        <p:spPr>
          <a:xfrm>
            <a:off x="282575" y="310551"/>
            <a:ext cx="8580438" cy="690492"/>
          </a:xfrm>
        </p:spPr>
        <p:txBody>
          <a:bodyPr anchor="b" anchorCtr="0">
            <a:normAutofit/>
          </a:bodyPr>
          <a:lstStyle>
            <a:lvl1pPr marL="0" indent="0">
              <a:spcBef>
                <a:spcPts val="0"/>
              </a:spcBef>
              <a:buNone/>
              <a:defRPr sz="3600">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GB" dirty="0" smtClean="0"/>
              <a:t>Click to edit Master title style</a:t>
            </a:r>
            <a:endParaRPr lang="en-US" dirty="0" smtClean="0"/>
          </a:p>
        </p:txBody>
      </p:sp>
    </p:spTree>
    <p:extLst>
      <p:ext uri="{BB962C8B-B14F-4D97-AF65-F5344CB8AC3E}">
        <p14:creationId xmlns:p14="http://schemas.microsoft.com/office/powerpoint/2010/main" val="1322701644"/>
      </p:ext>
    </p:extLst>
  </p:cSld>
  <p:clrMapOvr>
    <a:masterClrMapping/>
  </p:clrMapOvr>
  <p:transition>
    <p:fade/>
  </p:transition>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hart left - Text right">
    <p:spTree>
      <p:nvGrpSpPr>
        <p:cNvPr id="1" name=""/>
        <p:cNvGrpSpPr/>
        <p:nvPr/>
      </p:nvGrpSpPr>
      <p:grpSpPr>
        <a:xfrm>
          <a:off x="0" y="0"/>
          <a:ext cx="0" cy="0"/>
          <a:chOff x="0" y="0"/>
          <a:chExt cx="0" cy="0"/>
        </a:xfrm>
      </p:grpSpPr>
      <p:sp>
        <p:nvSpPr>
          <p:cNvPr id="8" name="Chart Placeholder 7"/>
          <p:cNvSpPr>
            <a:spLocks noGrp="1"/>
          </p:cNvSpPr>
          <p:nvPr>
            <p:ph type="chart" sz="quarter" idx="13"/>
          </p:nvPr>
        </p:nvSpPr>
        <p:spPr>
          <a:xfrm>
            <a:off x="282575" y="1084264"/>
            <a:ext cx="4216300" cy="3703636"/>
          </a:xfrm>
          <a:prstGeom prst="rect">
            <a:avLst/>
          </a:prstGeom>
        </p:spPr>
        <p:txBody>
          <a:bodyPr/>
          <a:lstStyle>
            <a:lvl1pPr>
              <a:defRPr sz="2400">
                <a:solidFill>
                  <a:srgbClr val="595959"/>
                </a:solidFill>
              </a:defRPr>
            </a:lvl1pPr>
          </a:lstStyle>
          <a:p>
            <a:r>
              <a:rPr lang="en-US" noProof="0" smtClean="0"/>
              <a:t>Click icon to add chart</a:t>
            </a:r>
            <a:endParaRPr lang="en-GB" noProof="0"/>
          </a:p>
        </p:txBody>
      </p:sp>
      <p:sp>
        <p:nvSpPr>
          <p:cNvPr id="6" name="Text Placeholder 5"/>
          <p:cNvSpPr>
            <a:spLocks noGrp="1"/>
          </p:cNvSpPr>
          <p:nvPr>
            <p:ph type="body" sz="quarter" idx="19"/>
          </p:nvPr>
        </p:nvSpPr>
        <p:spPr>
          <a:xfrm>
            <a:off x="4572001" y="1084263"/>
            <a:ext cx="4291012" cy="4540250"/>
          </a:xfrm>
        </p:spPr>
        <p:txBody>
          <a:bodyPr>
            <a:normAutofit/>
          </a:bodyPr>
          <a:lstStyle>
            <a:lvl1pPr>
              <a:defRPr sz="2800">
                <a:solidFill>
                  <a:srgbClr val="595959"/>
                </a:solidFill>
              </a:defRPr>
            </a:lvl1pPr>
            <a:lvl2pPr>
              <a:defRPr sz="2400">
                <a:solidFill>
                  <a:srgbClr val="595959"/>
                </a:solidFill>
              </a:defRPr>
            </a:lvl2pPr>
            <a:lvl3pPr>
              <a:defRPr sz="2000">
                <a:solidFill>
                  <a:srgbClr val="595959"/>
                </a:solidFill>
              </a:defRPr>
            </a:lvl3pPr>
            <a:lvl4pPr>
              <a:defRPr sz="2000">
                <a:solidFill>
                  <a:srgbClr val="595959"/>
                </a:solidFill>
              </a:defRPr>
            </a:lvl4pPr>
            <a:lvl5pPr>
              <a:defRPr sz="2000">
                <a:solidFill>
                  <a:srgbClr val="595959"/>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7" name="Content Placeholder 11"/>
          <p:cNvSpPr>
            <a:spLocks noGrp="1"/>
          </p:cNvSpPr>
          <p:nvPr>
            <p:ph sz="quarter" idx="23" hasCustomPrompt="1"/>
          </p:nvPr>
        </p:nvSpPr>
        <p:spPr>
          <a:xfrm>
            <a:off x="282574" y="4838700"/>
            <a:ext cx="4205637" cy="788989"/>
          </a:xfrm>
          <a:prstGeom prst="rect">
            <a:avLst/>
          </a:prstGeom>
          <a:noFill/>
          <a:ln w="12700">
            <a:noFill/>
          </a:ln>
          <a:effectLst/>
        </p:spPr>
        <p:style>
          <a:lnRef idx="3">
            <a:schemeClr val="lt1"/>
          </a:lnRef>
          <a:fillRef idx="1">
            <a:schemeClr val="accent1"/>
          </a:fillRef>
          <a:effectRef idx="1">
            <a:schemeClr val="accent1"/>
          </a:effectRef>
          <a:fontRef idx="none"/>
        </p:style>
        <p:txBody>
          <a:bodyPr numCol="1" spcCol="180000">
            <a:normAutofit/>
          </a:bodyPr>
          <a:lstStyle>
            <a:lvl1pPr marL="0" indent="0">
              <a:spcBef>
                <a:spcPts val="0"/>
              </a:spcBef>
              <a:buNone/>
              <a:defRPr sz="2400" baseline="0">
                <a:solidFill>
                  <a:srgbClr val="595959"/>
                </a:solidFill>
                <a:effectLst/>
                <a:latin typeface="Calibri" panose="020F0502020204030204" pitchFamily="34" charset="0"/>
              </a:defRPr>
            </a:lvl1pPr>
          </a:lstStyle>
          <a:p>
            <a:pPr lvl="0"/>
            <a:r>
              <a:rPr lang="en-GB" noProof="0" dirty="0" smtClean="0"/>
              <a:t>Text</a:t>
            </a:r>
          </a:p>
        </p:txBody>
      </p:sp>
      <p:sp>
        <p:nvSpPr>
          <p:cNvPr id="12" name="Content Placeholder 4"/>
          <p:cNvSpPr>
            <a:spLocks noGrp="1"/>
          </p:cNvSpPr>
          <p:nvPr>
            <p:ph sz="quarter" idx="15" hasCustomPrompt="1"/>
          </p:nvPr>
        </p:nvSpPr>
        <p:spPr>
          <a:xfrm>
            <a:off x="282576" y="5700713"/>
            <a:ext cx="8580438" cy="319087"/>
          </a:xfrm>
        </p:spPr>
        <p:txBody>
          <a:bodyPr>
            <a:normAutofit/>
          </a:bodyPr>
          <a:lstStyle>
            <a:lvl1pPr marL="0" indent="0">
              <a:buNone/>
              <a:defRPr sz="1000">
                <a:solidFill>
                  <a:srgbClr val="595959"/>
                </a:solidFill>
              </a:defRPr>
            </a:lvl1pPr>
          </a:lstStyle>
          <a:p>
            <a:pPr lvl="0"/>
            <a:r>
              <a:rPr lang="en-GB" dirty="0" smtClean="0"/>
              <a:t>Click to add text</a:t>
            </a:r>
            <a:endParaRPr lang="en-GB" dirty="0"/>
          </a:p>
        </p:txBody>
      </p:sp>
      <p:sp>
        <p:nvSpPr>
          <p:cNvPr id="15" name="Text Placeholder 6"/>
          <p:cNvSpPr>
            <a:spLocks noGrp="1"/>
          </p:cNvSpPr>
          <p:nvPr>
            <p:ph type="body" sz="quarter" idx="24" hasCustomPrompt="1"/>
          </p:nvPr>
        </p:nvSpPr>
        <p:spPr>
          <a:xfrm>
            <a:off x="282575" y="310551"/>
            <a:ext cx="8580438" cy="690492"/>
          </a:xfrm>
        </p:spPr>
        <p:txBody>
          <a:bodyPr anchor="b" anchorCtr="0">
            <a:normAutofit/>
          </a:bodyPr>
          <a:lstStyle>
            <a:lvl1pPr marL="0" indent="0">
              <a:spcBef>
                <a:spcPts val="0"/>
              </a:spcBef>
              <a:buNone/>
              <a:defRPr sz="3600">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GB" dirty="0" smtClean="0"/>
              <a:t>Click to edit Master title style</a:t>
            </a:r>
            <a:endParaRPr lang="en-US" dirty="0" smtClean="0"/>
          </a:p>
        </p:txBody>
      </p:sp>
    </p:spTree>
    <p:extLst>
      <p:ext uri="{BB962C8B-B14F-4D97-AF65-F5344CB8AC3E}">
        <p14:creationId xmlns:p14="http://schemas.microsoft.com/office/powerpoint/2010/main" val="28275667"/>
      </p:ext>
    </p:extLst>
  </p:cSld>
  <p:clrMapOvr>
    <a:masterClrMapping/>
  </p:clrMapOvr>
  <p:transition>
    <p:fade/>
  </p:transition>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hart left - Chart right">
    <p:spTree>
      <p:nvGrpSpPr>
        <p:cNvPr id="1" name=""/>
        <p:cNvGrpSpPr/>
        <p:nvPr/>
      </p:nvGrpSpPr>
      <p:grpSpPr>
        <a:xfrm>
          <a:off x="0" y="0"/>
          <a:ext cx="0" cy="0"/>
          <a:chOff x="0" y="0"/>
          <a:chExt cx="0" cy="0"/>
        </a:xfrm>
      </p:grpSpPr>
      <p:sp>
        <p:nvSpPr>
          <p:cNvPr id="8" name="Chart Placeholder 7"/>
          <p:cNvSpPr>
            <a:spLocks noGrp="1"/>
          </p:cNvSpPr>
          <p:nvPr>
            <p:ph type="chart" sz="quarter" idx="13"/>
          </p:nvPr>
        </p:nvSpPr>
        <p:spPr>
          <a:xfrm>
            <a:off x="282575" y="1084264"/>
            <a:ext cx="4225925" cy="2115842"/>
          </a:xfrm>
          <a:prstGeom prst="rect">
            <a:avLst/>
          </a:prstGeom>
        </p:spPr>
        <p:txBody>
          <a:bodyPr>
            <a:normAutofit/>
          </a:bodyPr>
          <a:lstStyle>
            <a:lvl1pPr>
              <a:defRPr sz="2400">
                <a:solidFill>
                  <a:srgbClr val="595959"/>
                </a:solidFill>
              </a:defRPr>
            </a:lvl1pPr>
          </a:lstStyle>
          <a:p>
            <a:r>
              <a:rPr lang="en-US" noProof="0" smtClean="0"/>
              <a:t>Click icon to add chart</a:t>
            </a:r>
            <a:endParaRPr lang="en-GB" noProof="0"/>
          </a:p>
        </p:txBody>
      </p:sp>
      <p:sp>
        <p:nvSpPr>
          <p:cNvPr id="10" name="Chart Placeholder 7"/>
          <p:cNvSpPr>
            <a:spLocks noGrp="1"/>
          </p:cNvSpPr>
          <p:nvPr>
            <p:ph type="chart" sz="quarter" idx="19"/>
          </p:nvPr>
        </p:nvSpPr>
        <p:spPr>
          <a:xfrm>
            <a:off x="4571999" y="1084264"/>
            <a:ext cx="4291015" cy="2116136"/>
          </a:xfrm>
          <a:prstGeom prst="rect">
            <a:avLst/>
          </a:prstGeom>
        </p:spPr>
        <p:txBody>
          <a:bodyPr>
            <a:normAutofit/>
          </a:bodyPr>
          <a:lstStyle>
            <a:lvl1pPr>
              <a:defRPr sz="2400">
                <a:solidFill>
                  <a:srgbClr val="595959"/>
                </a:solidFill>
              </a:defRPr>
            </a:lvl1pPr>
          </a:lstStyle>
          <a:p>
            <a:r>
              <a:rPr lang="en-US" noProof="0" smtClean="0"/>
              <a:t>Click icon to add chart</a:t>
            </a:r>
            <a:endParaRPr lang="en-GB" noProof="0" dirty="0"/>
          </a:p>
        </p:txBody>
      </p:sp>
      <p:sp>
        <p:nvSpPr>
          <p:cNvPr id="18" name="Content Placeholder 11"/>
          <p:cNvSpPr>
            <a:spLocks noGrp="1"/>
          </p:cNvSpPr>
          <p:nvPr>
            <p:ph sz="quarter" idx="18" hasCustomPrompt="1"/>
          </p:nvPr>
        </p:nvSpPr>
        <p:spPr>
          <a:xfrm>
            <a:off x="282575" y="3266119"/>
            <a:ext cx="4225925" cy="1547181"/>
          </a:xfrm>
          <a:prstGeom prst="rect">
            <a:avLst/>
          </a:prstGeom>
          <a:noFill/>
          <a:ln w="12700">
            <a:noFill/>
          </a:ln>
          <a:effectLst/>
        </p:spPr>
        <p:style>
          <a:lnRef idx="3">
            <a:schemeClr val="lt1"/>
          </a:lnRef>
          <a:fillRef idx="1">
            <a:schemeClr val="accent1"/>
          </a:fillRef>
          <a:effectRef idx="1">
            <a:schemeClr val="accent1"/>
          </a:effectRef>
          <a:fontRef idx="none"/>
        </p:style>
        <p:txBody>
          <a:bodyPr numCol="1" spcCol="180000">
            <a:normAutofit/>
          </a:bodyPr>
          <a:lstStyle>
            <a:lvl1pPr>
              <a:spcBef>
                <a:spcPts val="0"/>
              </a:spcBef>
              <a:defRPr sz="2400" baseline="0">
                <a:solidFill>
                  <a:srgbClr val="595959"/>
                </a:solidFill>
                <a:latin typeface="Calibri" panose="020F0502020204030204" pitchFamily="34" charset="0"/>
              </a:defRPr>
            </a:lvl1pPr>
          </a:lstStyle>
          <a:p>
            <a:pPr lvl="0"/>
            <a:r>
              <a:rPr lang="en-GB" noProof="0" dirty="0" smtClean="0"/>
              <a:t>Text</a:t>
            </a:r>
          </a:p>
        </p:txBody>
      </p:sp>
      <p:sp>
        <p:nvSpPr>
          <p:cNvPr id="20" name="Content Placeholder 11"/>
          <p:cNvSpPr>
            <a:spLocks noGrp="1"/>
          </p:cNvSpPr>
          <p:nvPr>
            <p:ph sz="quarter" idx="24" hasCustomPrompt="1"/>
          </p:nvPr>
        </p:nvSpPr>
        <p:spPr>
          <a:xfrm>
            <a:off x="4571999" y="3266119"/>
            <a:ext cx="4291015" cy="1547181"/>
          </a:xfrm>
          <a:prstGeom prst="rect">
            <a:avLst/>
          </a:prstGeom>
          <a:noFill/>
          <a:ln w="12700">
            <a:noFill/>
          </a:ln>
          <a:effectLst/>
        </p:spPr>
        <p:style>
          <a:lnRef idx="3">
            <a:schemeClr val="lt1"/>
          </a:lnRef>
          <a:fillRef idx="1">
            <a:schemeClr val="accent1"/>
          </a:fillRef>
          <a:effectRef idx="1">
            <a:schemeClr val="accent1"/>
          </a:effectRef>
          <a:fontRef idx="none"/>
        </p:style>
        <p:txBody>
          <a:bodyPr vert="horz" lIns="91440" tIns="45720" rIns="91440" bIns="45720" numCol="1" spcCol="180000" rtlCol="0">
            <a:normAutofit/>
          </a:bodyPr>
          <a:lstStyle>
            <a:lvl1pPr>
              <a:spcBef>
                <a:spcPts val="0"/>
              </a:spcBef>
              <a:defRPr lang="en-GB" sz="2400" noProof="0" dirty="0" smtClean="0">
                <a:solidFill>
                  <a:srgbClr val="595959"/>
                </a:solidFill>
                <a:latin typeface="Calibri" panose="020F0502020204030204" pitchFamily="34" charset="0"/>
              </a:defRPr>
            </a:lvl1pPr>
          </a:lstStyle>
          <a:p>
            <a:pPr lvl="0"/>
            <a:r>
              <a:rPr lang="en-GB" noProof="0" dirty="0" smtClean="0"/>
              <a:t>Text</a:t>
            </a:r>
          </a:p>
        </p:txBody>
      </p:sp>
      <p:sp>
        <p:nvSpPr>
          <p:cNvPr id="12" name="Content Placeholder 11"/>
          <p:cNvSpPr>
            <a:spLocks noGrp="1"/>
          </p:cNvSpPr>
          <p:nvPr>
            <p:ph sz="quarter" idx="25" hasCustomPrompt="1"/>
          </p:nvPr>
        </p:nvSpPr>
        <p:spPr>
          <a:xfrm>
            <a:off x="4571999" y="4860924"/>
            <a:ext cx="4291014" cy="763589"/>
          </a:xfrm>
          <a:prstGeom prst="rect">
            <a:avLst/>
          </a:prstGeom>
          <a:noFill/>
          <a:ln w="12700">
            <a:noFill/>
          </a:ln>
          <a:effectLst/>
        </p:spPr>
        <p:style>
          <a:lnRef idx="3">
            <a:schemeClr val="lt1"/>
          </a:lnRef>
          <a:fillRef idx="1">
            <a:schemeClr val="accent1"/>
          </a:fillRef>
          <a:effectRef idx="1">
            <a:schemeClr val="accent1"/>
          </a:effectRef>
          <a:fontRef idx="none"/>
        </p:style>
        <p:txBody>
          <a:bodyPr numCol="1" spcCol="180000">
            <a:normAutofit/>
          </a:bodyPr>
          <a:lstStyle>
            <a:lvl1pPr marL="0" indent="0">
              <a:spcBef>
                <a:spcPts val="0"/>
              </a:spcBef>
              <a:buNone/>
              <a:defRPr sz="2400" baseline="0">
                <a:solidFill>
                  <a:srgbClr val="595959"/>
                </a:solidFill>
                <a:effectLst/>
                <a:latin typeface="Calibri" panose="020F0502020204030204" pitchFamily="34" charset="0"/>
              </a:defRPr>
            </a:lvl1pPr>
          </a:lstStyle>
          <a:p>
            <a:pPr lvl="0"/>
            <a:r>
              <a:rPr lang="en-GB" noProof="0" dirty="0" smtClean="0"/>
              <a:t>Text</a:t>
            </a:r>
          </a:p>
        </p:txBody>
      </p:sp>
      <p:sp>
        <p:nvSpPr>
          <p:cNvPr id="13" name="Content Placeholder 11"/>
          <p:cNvSpPr>
            <a:spLocks noGrp="1"/>
          </p:cNvSpPr>
          <p:nvPr>
            <p:ph sz="quarter" idx="26" hasCustomPrompt="1"/>
          </p:nvPr>
        </p:nvSpPr>
        <p:spPr>
          <a:xfrm>
            <a:off x="274184" y="4860924"/>
            <a:ext cx="4225924" cy="763589"/>
          </a:xfrm>
          <a:prstGeom prst="rect">
            <a:avLst/>
          </a:prstGeom>
          <a:noFill/>
          <a:ln w="12700">
            <a:noFill/>
          </a:ln>
          <a:effectLst/>
        </p:spPr>
        <p:style>
          <a:lnRef idx="3">
            <a:schemeClr val="lt1"/>
          </a:lnRef>
          <a:fillRef idx="1">
            <a:schemeClr val="accent1"/>
          </a:fillRef>
          <a:effectRef idx="1">
            <a:schemeClr val="accent1"/>
          </a:effectRef>
          <a:fontRef idx="none"/>
        </p:style>
        <p:txBody>
          <a:bodyPr numCol="1" spcCol="180000">
            <a:normAutofit/>
          </a:bodyPr>
          <a:lstStyle>
            <a:lvl1pPr marL="0" indent="0">
              <a:spcBef>
                <a:spcPts val="0"/>
              </a:spcBef>
              <a:buNone/>
              <a:defRPr sz="2400" baseline="0">
                <a:solidFill>
                  <a:srgbClr val="595959"/>
                </a:solidFill>
                <a:effectLst/>
                <a:latin typeface="Calibri" panose="020F0502020204030204" pitchFamily="34" charset="0"/>
              </a:defRPr>
            </a:lvl1pPr>
          </a:lstStyle>
          <a:p>
            <a:pPr lvl="0"/>
            <a:r>
              <a:rPr lang="en-GB" noProof="0" dirty="0" smtClean="0"/>
              <a:t>Text</a:t>
            </a:r>
          </a:p>
        </p:txBody>
      </p:sp>
      <p:sp>
        <p:nvSpPr>
          <p:cNvPr id="17" name="Content Placeholder 4"/>
          <p:cNvSpPr>
            <a:spLocks noGrp="1"/>
          </p:cNvSpPr>
          <p:nvPr>
            <p:ph sz="quarter" idx="15" hasCustomPrompt="1"/>
          </p:nvPr>
        </p:nvSpPr>
        <p:spPr>
          <a:xfrm>
            <a:off x="282575" y="5726113"/>
            <a:ext cx="8580437" cy="319087"/>
          </a:xfrm>
        </p:spPr>
        <p:txBody>
          <a:bodyPr>
            <a:normAutofit/>
          </a:bodyPr>
          <a:lstStyle>
            <a:lvl1pPr marL="0" indent="0">
              <a:buNone/>
              <a:defRPr sz="1000">
                <a:solidFill>
                  <a:srgbClr val="595959"/>
                </a:solidFill>
              </a:defRPr>
            </a:lvl1pPr>
          </a:lstStyle>
          <a:p>
            <a:pPr lvl="0"/>
            <a:r>
              <a:rPr lang="en-GB" dirty="0" smtClean="0"/>
              <a:t>Click to add text</a:t>
            </a:r>
            <a:endParaRPr lang="en-GB" dirty="0"/>
          </a:p>
        </p:txBody>
      </p:sp>
      <p:sp>
        <p:nvSpPr>
          <p:cNvPr id="15" name="Text Placeholder 6"/>
          <p:cNvSpPr>
            <a:spLocks noGrp="1"/>
          </p:cNvSpPr>
          <p:nvPr>
            <p:ph type="body" sz="quarter" idx="27" hasCustomPrompt="1"/>
          </p:nvPr>
        </p:nvSpPr>
        <p:spPr>
          <a:xfrm>
            <a:off x="282575" y="310551"/>
            <a:ext cx="8580438" cy="690492"/>
          </a:xfrm>
        </p:spPr>
        <p:txBody>
          <a:bodyPr anchor="b" anchorCtr="0">
            <a:normAutofit/>
          </a:bodyPr>
          <a:lstStyle>
            <a:lvl1pPr marL="0" indent="0">
              <a:spcBef>
                <a:spcPts val="0"/>
              </a:spcBef>
              <a:buNone/>
              <a:defRPr sz="3600">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GB" dirty="0" smtClean="0"/>
              <a:t>Click to edit Master title style</a:t>
            </a:r>
            <a:endParaRPr lang="en-US" dirty="0" smtClean="0"/>
          </a:p>
        </p:txBody>
      </p:sp>
    </p:spTree>
    <p:extLst>
      <p:ext uri="{BB962C8B-B14F-4D97-AF65-F5344CB8AC3E}">
        <p14:creationId xmlns:p14="http://schemas.microsoft.com/office/powerpoint/2010/main" val="1360213465"/>
      </p:ext>
    </p:extLst>
  </p:cSld>
  <p:clrMapOvr>
    <a:masterClrMapping/>
  </p:clrMapOvr>
  <p:transition>
    <p:fade/>
  </p:transition>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Full Chart left - Chart right">
    <p:spTree>
      <p:nvGrpSpPr>
        <p:cNvPr id="1" name=""/>
        <p:cNvGrpSpPr/>
        <p:nvPr/>
      </p:nvGrpSpPr>
      <p:grpSpPr>
        <a:xfrm>
          <a:off x="0" y="0"/>
          <a:ext cx="0" cy="0"/>
          <a:chOff x="0" y="0"/>
          <a:chExt cx="0" cy="0"/>
        </a:xfrm>
      </p:grpSpPr>
      <p:sp>
        <p:nvSpPr>
          <p:cNvPr id="8" name="Chart Placeholder 7"/>
          <p:cNvSpPr>
            <a:spLocks noGrp="1"/>
          </p:cNvSpPr>
          <p:nvPr>
            <p:ph type="chart" sz="quarter" idx="13"/>
          </p:nvPr>
        </p:nvSpPr>
        <p:spPr>
          <a:xfrm>
            <a:off x="282575" y="1096963"/>
            <a:ext cx="4252300" cy="3703638"/>
          </a:xfrm>
          <a:prstGeom prst="rect">
            <a:avLst/>
          </a:prstGeom>
        </p:spPr>
        <p:txBody>
          <a:bodyPr>
            <a:normAutofit/>
          </a:bodyPr>
          <a:lstStyle>
            <a:lvl1pPr>
              <a:defRPr sz="2400">
                <a:solidFill>
                  <a:srgbClr val="595959"/>
                </a:solidFill>
              </a:defRPr>
            </a:lvl1pPr>
          </a:lstStyle>
          <a:p>
            <a:r>
              <a:rPr lang="en-US" noProof="0" smtClean="0"/>
              <a:t>Click icon to add chart</a:t>
            </a:r>
            <a:endParaRPr lang="en-GB" noProof="0"/>
          </a:p>
        </p:txBody>
      </p:sp>
      <p:sp>
        <p:nvSpPr>
          <p:cNvPr id="10" name="Chart Placeholder 7"/>
          <p:cNvSpPr>
            <a:spLocks noGrp="1"/>
          </p:cNvSpPr>
          <p:nvPr>
            <p:ph type="chart" sz="quarter" idx="19"/>
          </p:nvPr>
        </p:nvSpPr>
        <p:spPr>
          <a:xfrm>
            <a:off x="4610099" y="1096963"/>
            <a:ext cx="4252914" cy="3703637"/>
          </a:xfrm>
          <a:prstGeom prst="rect">
            <a:avLst/>
          </a:prstGeom>
        </p:spPr>
        <p:txBody>
          <a:bodyPr>
            <a:normAutofit/>
          </a:bodyPr>
          <a:lstStyle>
            <a:lvl1pPr>
              <a:defRPr sz="2400">
                <a:solidFill>
                  <a:srgbClr val="595959"/>
                </a:solidFill>
              </a:defRPr>
            </a:lvl1pPr>
          </a:lstStyle>
          <a:p>
            <a:r>
              <a:rPr lang="en-US" noProof="0" smtClean="0"/>
              <a:t>Click icon to add chart</a:t>
            </a:r>
            <a:endParaRPr lang="en-GB" noProof="0"/>
          </a:p>
        </p:txBody>
      </p:sp>
      <p:sp>
        <p:nvSpPr>
          <p:cNvPr id="7" name="Content Placeholder 11"/>
          <p:cNvSpPr>
            <a:spLocks noGrp="1"/>
          </p:cNvSpPr>
          <p:nvPr>
            <p:ph sz="quarter" idx="25" hasCustomPrompt="1"/>
          </p:nvPr>
        </p:nvSpPr>
        <p:spPr>
          <a:xfrm>
            <a:off x="4610099" y="4860926"/>
            <a:ext cx="4252914" cy="763588"/>
          </a:xfrm>
          <a:prstGeom prst="rect">
            <a:avLst/>
          </a:prstGeom>
          <a:noFill/>
          <a:ln w="12700">
            <a:noFill/>
          </a:ln>
          <a:effectLst/>
        </p:spPr>
        <p:style>
          <a:lnRef idx="3">
            <a:schemeClr val="lt1"/>
          </a:lnRef>
          <a:fillRef idx="1">
            <a:schemeClr val="accent1"/>
          </a:fillRef>
          <a:effectRef idx="1">
            <a:schemeClr val="accent1"/>
          </a:effectRef>
          <a:fontRef idx="none"/>
        </p:style>
        <p:txBody>
          <a:bodyPr numCol="1" spcCol="180000">
            <a:normAutofit/>
          </a:bodyPr>
          <a:lstStyle>
            <a:lvl1pPr marL="0" indent="0">
              <a:spcBef>
                <a:spcPts val="0"/>
              </a:spcBef>
              <a:buNone/>
              <a:defRPr sz="1800" baseline="0">
                <a:solidFill>
                  <a:srgbClr val="595959"/>
                </a:solidFill>
                <a:effectLst/>
                <a:latin typeface="Calibri" panose="020F0502020204030204" pitchFamily="34" charset="0"/>
              </a:defRPr>
            </a:lvl1pPr>
          </a:lstStyle>
          <a:p>
            <a:pPr lvl="0"/>
            <a:r>
              <a:rPr lang="en-GB" noProof="0" dirty="0" smtClean="0"/>
              <a:t>Text</a:t>
            </a:r>
          </a:p>
        </p:txBody>
      </p:sp>
      <p:sp>
        <p:nvSpPr>
          <p:cNvPr id="11" name="Content Placeholder 11"/>
          <p:cNvSpPr>
            <a:spLocks noGrp="1"/>
          </p:cNvSpPr>
          <p:nvPr>
            <p:ph sz="quarter" idx="26" hasCustomPrompt="1"/>
          </p:nvPr>
        </p:nvSpPr>
        <p:spPr>
          <a:xfrm>
            <a:off x="282574" y="4860926"/>
            <a:ext cx="4256609" cy="763588"/>
          </a:xfrm>
          <a:prstGeom prst="rect">
            <a:avLst/>
          </a:prstGeom>
          <a:noFill/>
          <a:ln w="12700">
            <a:noFill/>
          </a:ln>
          <a:effectLst/>
        </p:spPr>
        <p:style>
          <a:lnRef idx="3">
            <a:schemeClr val="lt1"/>
          </a:lnRef>
          <a:fillRef idx="1">
            <a:schemeClr val="accent1"/>
          </a:fillRef>
          <a:effectRef idx="1">
            <a:schemeClr val="accent1"/>
          </a:effectRef>
          <a:fontRef idx="none"/>
        </p:style>
        <p:txBody>
          <a:bodyPr numCol="1" spcCol="180000">
            <a:normAutofit/>
          </a:bodyPr>
          <a:lstStyle>
            <a:lvl1pPr marL="0" indent="0">
              <a:spcBef>
                <a:spcPts val="0"/>
              </a:spcBef>
              <a:buNone/>
              <a:defRPr sz="1800" baseline="0">
                <a:solidFill>
                  <a:srgbClr val="595959"/>
                </a:solidFill>
                <a:effectLst/>
                <a:latin typeface="Calibri" panose="020F0502020204030204" pitchFamily="34" charset="0"/>
              </a:defRPr>
            </a:lvl1pPr>
          </a:lstStyle>
          <a:p>
            <a:pPr lvl="0"/>
            <a:r>
              <a:rPr lang="en-GB" noProof="0" dirty="0" smtClean="0"/>
              <a:t>Text</a:t>
            </a:r>
          </a:p>
        </p:txBody>
      </p:sp>
      <p:sp>
        <p:nvSpPr>
          <p:cNvPr id="14" name="Content Placeholder 4"/>
          <p:cNvSpPr>
            <a:spLocks noGrp="1"/>
          </p:cNvSpPr>
          <p:nvPr>
            <p:ph sz="quarter" idx="15" hasCustomPrompt="1"/>
          </p:nvPr>
        </p:nvSpPr>
        <p:spPr>
          <a:xfrm>
            <a:off x="282574" y="5700713"/>
            <a:ext cx="8580439" cy="319087"/>
          </a:xfrm>
        </p:spPr>
        <p:txBody>
          <a:bodyPr>
            <a:normAutofit/>
          </a:bodyPr>
          <a:lstStyle>
            <a:lvl1pPr marL="0" indent="0">
              <a:buNone/>
              <a:defRPr sz="1000">
                <a:solidFill>
                  <a:srgbClr val="595959"/>
                </a:solidFill>
              </a:defRPr>
            </a:lvl1pPr>
          </a:lstStyle>
          <a:p>
            <a:pPr lvl="0"/>
            <a:r>
              <a:rPr lang="en-GB" dirty="0" smtClean="0"/>
              <a:t>Click to add text</a:t>
            </a:r>
            <a:endParaRPr lang="en-GB" dirty="0"/>
          </a:p>
        </p:txBody>
      </p:sp>
      <p:sp>
        <p:nvSpPr>
          <p:cNvPr id="13" name="Text Placeholder 6"/>
          <p:cNvSpPr>
            <a:spLocks noGrp="1"/>
          </p:cNvSpPr>
          <p:nvPr>
            <p:ph type="body" sz="quarter" idx="24" hasCustomPrompt="1"/>
          </p:nvPr>
        </p:nvSpPr>
        <p:spPr>
          <a:xfrm>
            <a:off x="282575" y="310551"/>
            <a:ext cx="8580438" cy="690492"/>
          </a:xfrm>
        </p:spPr>
        <p:txBody>
          <a:bodyPr anchor="b" anchorCtr="0">
            <a:normAutofit/>
          </a:bodyPr>
          <a:lstStyle>
            <a:lvl1pPr marL="0" indent="0">
              <a:spcBef>
                <a:spcPts val="0"/>
              </a:spcBef>
              <a:buNone/>
              <a:defRPr sz="3600">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GB" dirty="0" smtClean="0"/>
              <a:t>Click to edit Master title style</a:t>
            </a:r>
            <a:endParaRPr lang="en-US" dirty="0" smtClean="0"/>
          </a:p>
        </p:txBody>
      </p:sp>
    </p:spTree>
    <p:extLst>
      <p:ext uri="{BB962C8B-B14F-4D97-AF65-F5344CB8AC3E}">
        <p14:creationId xmlns:p14="http://schemas.microsoft.com/office/powerpoint/2010/main" val="580444337"/>
      </p:ext>
    </p:extLst>
  </p:cSld>
  <p:clrMapOvr>
    <a:masterClrMapping/>
  </p:clrMapOvr>
  <p:transition>
    <p:fade/>
  </p:transition>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ext left - Text right">
    <p:spTree>
      <p:nvGrpSpPr>
        <p:cNvPr id="1" name=""/>
        <p:cNvGrpSpPr/>
        <p:nvPr/>
      </p:nvGrpSpPr>
      <p:grpSpPr>
        <a:xfrm>
          <a:off x="0" y="0"/>
          <a:ext cx="0" cy="0"/>
          <a:chOff x="0" y="0"/>
          <a:chExt cx="0" cy="0"/>
        </a:xfrm>
      </p:grpSpPr>
      <p:sp>
        <p:nvSpPr>
          <p:cNvPr id="13" name="Text Placeholder 17"/>
          <p:cNvSpPr>
            <a:spLocks noGrp="1"/>
          </p:cNvSpPr>
          <p:nvPr>
            <p:ph type="body" sz="quarter" idx="19"/>
          </p:nvPr>
        </p:nvSpPr>
        <p:spPr>
          <a:xfrm>
            <a:off x="282575" y="1376364"/>
            <a:ext cx="4145409" cy="4645024"/>
          </a:xfrm>
        </p:spPr>
        <p:txBody>
          <a:bodyPr>
            <a:normAutofit/>
          </a:bodyPr>
          <a:lstStyle>
            <a:lvl1pPr>
              <a:defRPr sz="2800">
                <a:solidFill>
                  <a:srgbClr val="595959"/>
                </a:solidFill>
              </a:defRPr>
            </a:lvl1pPr>
            <a:lvl2pPr>
              <a:defRPr sz="2400">
                <a:solidFill>
                  <a:srgbClr val="595959"/>
                </a:solidFill>
              </a:defRPr>
            </a:lvl2pPr>
            <a:lvl3pPr>
              <a:defRPr sz="2000">
                <a:solidFill>
                  <a:srgbClr val="595959"/>
                </a:solidFill>
              </a:defRPr>
            </a:lvl3pPr>
            <a:lvl4pPr>
              <a:defRPr sz="2000">
                <a:solidFill>
                  <a:srgbClr val="595959"/>
                </a:solidFill>
              </a:defRPr>
            </a:lvl4pPr>
            <a:lvl5pPr>
              <a:defRPr sz="2000">
                <a:solidFill>
                  <a:srgbClr val="595959"/>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20" name="Text Placeholder 17"/>
          <p:cNvSpPr>
            <a:spLocks noGrp="1"/>
          </p:cNvSpPr>
          <p:nvPr>
            <p:ph type="body" sz="quarter" idx="26"/>
          </p:nvPr>
        </p:nvSpPr>
        <p:spPr>
          <a:xfrm>
            <a:off x="4572001" y="1376363"/>
            <a:ext cx="4291012" cy="4645025"/>
          </a:xfrm>
        </p:spPr>
        <p:txBody>
          <a:bodyPr>
            <a:normAutofit/>
          </a:bodyPr>
          <a:lstStyle>
            <a:lvl1pPr>
              <a:defRPr sz="2800">
                <a:solidFill>
                  <a:srgbClr val="595959"/>
                </a:solidFill>
              </a:defRPr>
            </a:lvl1pPr>
            <a:lvl2pPr>
              <a:defRPr sz="2400">
                <a:solidFill>
                  <a:srgbClr val="595959"/>
                </a:solidFill>
              </a:defRPr>
            </a:lvl2pPr>
            <a:lvl3pPr>
              <a:defRPr sz="2000">
                <a:solidFill>
                  <a:srgbClr val="595959"/>
                </a:solidFill>
              </a:defRPr>
            </a:lvl3pPr>
            <a:lvl4pPr>
              <a:defRPr sz="2000">
                <a:solidFill>
                  <a:srgbClr val="595959"/>
                </a:solidFill>
              </a:defRPr>
            </a:lvl4pPr>
            <a:lvl5pPr>
              <a:defRPr sz="2000">
                <a:solidFill>
                  <a:srgbClr val="595959"/>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12" name="Text Placeholder 6"/>
          <p:cNvSpPr>
            <a:spLocks noGrp="1"/>
          </p:cNvSpPr>
          <p:nvPr>
            <p:ph type="body" sz="quarter" idx="24" hasCustomPrompt="1"/>
          </p:nvPr>
        </p:nvSpPr>
        <p:spPr>
          <a:xfrm>
            <a:off x="282575" y="310551"/>
            <a:ext cx="8580438" cy="690492"/>
          </a:xfrm>
        </p:spPr>
        <p:txBody>
          <a:bodyPr anchor="b" anchorCtr="0">
            <a:normAutofit/>
          </a:bodyPr>
          <a:lstStyle>
            <a:lvl1pPr marL="0" indent="0">
              <a:spcBef>
                <a:spcPts val="0"/>
              </a:spcBef>
              <a:buNone/>
              <a:defRPr sz="3600">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GB" dirty="0" smtClean="0"/>
              <a:t>Click to edit Master title style</a:t>
            </a:r>
            <a:endParaRPr lang="en-US" dirty="0" smtClean="0"/>
          </a:p>
        </p:txBody>
      </p:sp>
    </p:spTree>
    <p:extLst>
      <p:ext uri="{BB962C8B-B14F-4D97-AF65-F5344CB8AC3E}">
        <p14:creationId xmlns:p14="http://schemas.microsoft.com/office/powerpoint/2010/main" val="4028508380"/>
      </p:ext>
    </p:extLst>
  </p:cSld>
  <p:clrMapOvr>
    <a:masterClrMapping/>
  </p:clrMapOvr>
  <p:transition>
    <p:fade/>
  </p:transition>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_Full table">
    <p:spTree>
      <p:nvGrpSpPr>
        <p:cNvPr id="1" name=""/>
        <p:cNvGrpSpPr/>
        <p:nvPr/>
      </p:nvGrpSpPr>
      <p:grpSpPr>
        <a:xfrm>
          <a:off x="0" y="0"/>
          <a:ext cx="0" cy="0"/>
          <a:chOff x="0" y="0"/>
          <a:chExt cx="0" cy="0"/>
        </a:xfrm>
      </p:grpSpPr>
      <p:sp>
        <p:nvSpPr>
          <p:cNvPr id="6" name="Table Placeholder 5"/>
          <p:cNvSpPr>
            <a:spLocks noGrp="1"/>
          </p:cNvSpPr>
          <p:nvPr>
            <p:ph type="tbl" sz="quarter" idx="17"/>
          </p:nvPr>
        </p:nvSpPr>
        <p:spPr>
          <a:xfrm>
            <a:off x="282575" y="1109663"/>
            <a:ext cx="8580438" cy="4514850"/>
          </a:xfrm>
          <a:prstGeom prst="rect">
            <a:avLst/>
          </a:prstGeom>
        </p:spPr>
        <p:txBody>
          <a:bodyPr>
            <a:normAutofit/>
          </a:bodyPr>
          <a:lstStyle>
            <a:lvl1pPr>
              <a:defRPr sz="2400">
                <a:solidFill>
                  <a:srgbClr val="595959"/>
                </a:solidFill>
              </a:defRPr>
            </a:lvl1pPr>
          </a:lstStyle>
          <a:p>
            <a:r>
              <a:rPr lang="en-US" smtClean="0"/>
              <a:t>Click icon to add table</a:t>
            </a:r>
            <a:endParaRPr lang="en-US" dirty="0"/>
          </a:p>
        </p:txBody>
      </p:sp>
      <p:sp>
        <p:nvSpPr>
          <p:cNvPr id="9" name="Content Placeholder 4"/>
          <p:cNvSpPr>
            <a:spLocks noGrp="1"/>
          </p:cNvSpPr>
          <p:nvPr>
            <p:ph sz="quarter" idx="15" hasCustomPrompt="1"/>
          </p:nvPr>
        </p:nvSpPr>
        <p:spPr>
          <a:xfrm>
            <a:off x="282576" y="5700713"/>
            <a:ext cx="8580438" cy="319087"/>
          </a:xfrm>
        </p:spPr>
        <p:txBody>
          <a:bodyPr>
            <a:normAutofit/>
          </a:bodyPr>
          <a:lstStyle>
            <a:lvl1pPr marL="0" indent="0">
              <a:buNone/>
              <a:defRPr sz="1000">
                <a:solidFill>
                  <a:srgbClr val="595959"/>
                </a:solidFill>
              </a:defRPr>
            </a:lvl1pPr>
          </a:lstStyle>
          <a:p>
            <a:pPr lvl="0"/>
            <a:r>
              <a:rPr lang="en-GB" dirty="0" smtClean="0"/>
              <a:t>Click to add text</a:t>
            </a:r>
            <a:endParaRPr lang="en-GB" dirty="0"/>
          </a:p>
        </p:txBody>
      </p:sp>
      <p:sp>
        <p:nvSpPr>
          <p:cNvPr id="13" name="Text Placeholder 6"/>
          <p:cNvSpPr>
            <a:spLocks noGrp="1"/>
          </p:cNvSpPr>
          <p:nvPr>
            <p:ph type="body" sz="quarter" idx="24" hasCustomPrompt="1"/>
          </p:nvPr>
        </p:nvSpPr>
        <p:spPr>
          <a:xfrm>
            <a:off x="282575" y="310551"/>
            <a:ext cx="8580438" cy="690492"/>
          </a:xfrm>
        </p:spPr>
        <p:txBody>
          <a:bodyPr anchor="b" anchorCtr="0">
            <a:normAutofit/>
          </a:bodyPr>
          <a:lstStyle>
            <a:lvl1pPr marL="0" indent="0">
              <a:spcBef>
                <a:spcPts val="0"/>
              </a:spcBef>
              <a:buNone/>
              <a:defRPr sz="3600">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GB" dirty="0" smtClean="0"/>
              <a:t>Click to edit Master title style</a:t>
            </a:r>
            <a:endParaRPr lang="en-US" dirty="0" smtClean="0"/>
          </a:p>
        </p:txBody>
      </p:sp>
    </p:spTree>
    <p:extLst>
      <p:ext uri="{BB962C8B-B14F-4D97-AF65-F5344CB8AC3E}">
        <p14:creationId xmlns:p14="http://schemas.microsoft.com/office/powerpoint/2010/main" val="649228788"/>
      </p:ext>
    </p:extLst>
  </p:cSld>
  <p:clrMapOvr>
    <a:masterClrMapping/>
  </p:clrMapOvr>
  <p:transition>
    <p:fade/>
  </p:transition>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Full table - Com box bottom">
    <p:spTree>
      <p:nvGrpSpPr>
        <p:cNvPr id="1" name=""/>
        <p:cNvGrpSpPr/>
        <p:nvPr/>
      </p:nvGrpSpPr>
      <p:grpSpPr>
        <a:xfrm>
          <a:off x="0" y="0"/>
          <a:ext cx="0" cy="0"/>
          <a:chOff x="0" y="0"/>
          <a:chExt cx="0" cy="0"/>
        </a:xfrm>
      </p:grpSpPr>
      <p:sp>
        <p:nvSpPr>
          <p:cNvPr id="6" name="Table Placeholder 5"/>
          <p:cNvSpPr>
            <a:spLocks noGrp="1"/>
          </p:cNvSpPr>
          <p:nvPr>
            <p:ph type="tbl" sz="quarter" idx="18"/>
          </p:nvPr>
        </p:nvSpPr>
        <p:spPr>
          <a:xfrm>
            <a:off x="282575" y="1096963"/>
            <a:ext cx="8580438" cy="3690937"/>
          </a:xfrm>
          <a:prstGeom prst="rect">
            <a:avLst/>
          </a:prstGeom>
        </p:spPr>
        <p:txBody>
          <a:bodyPr>
            <a:normAutofit/>
          </a:bodyPr>
          <a:lstStyle>
            <a:lvl1pPr>
              <a:defRPr sz="2400">
                <a:solidFill>
                  <a:srgbClr val="595959"/>
                </a:solidFill>
              </a:defRPr>
            </a:lvl1pPr>
          </a:lstStyle>
          <a:p>
            <a:r>
              <a:rPr lang="en-US" smtClean="0"/>
              <a:t>Click icon to add table</a:t>
            </a:r>
            <a:endParaRPr lang="en-US" dirty="0"/>
          </a:p>
        </p:txBody>
      </p:sp>
      <p:sp>
        <p:nvSpPr>
          <p:cNvPr id="16" name="Content Placeholder 11"/>
          <p:cNvSpPr>
            <a:spLocks noGrp="1"/>
          </p:cNvSpPr>
          <p:nvPr>
            <p:ph sz="quarter" idx="22" hasCustomPrompt="1"/>
          </p:nvPr>
        </p:nvSpPr>
        <p:spPr>
          <a:xfrm>
            <a:off x="282576" y="4860926"/>
            <a:ext cx="8580438" cy="763588"/>
          </a:xfrm>
          <a:prstGeom prst="rect">
            <a:avLst/>
          </a:prstGeom>
          <a:noFill/>
          <a:ln w="12700">
            <a:noFill/>
          </a:ln>
          <a:effectLst/>
        </p:spPr>
        <p:style>
          <a:lnRef idx="3">
            <a:schemeClr val="lt1"/>
          </a:lnRef>
          <a:fillRef idx="1">
            <a:schemeClr val="accent1"/>
          </a:fillRef>
          <a:effectRef idx="1">
            <a:schemeClr val="accent1"/>
          </a:effectRef>
          <a:fontRef idx="none"/>
        </p:style>
        <p:txBody>
          <a:bodyPr numCol="1" spcCol="180000">
            <a:normAutofit/>
          </a:bodyPr>
          <a:lstStyle>
            <a:lvl1pPr marL="0" indent="0">
              <a:lnSpc>
                <a:spcPct val="100000"/>
              </a:lnSpc>
              <a:spcBef>
                <a:spcPts val="0"/>
              </a:spcBef>
              <a:buNone/>
              <a:defRPr sz="1800" b="0" baseline="0">
                <a:solidFill>
                  <a:srgbClr val="595959"/>
                </a:solidFill>
                <a:latin typeface="Calibri" panose="020F0502020204030204" pitchFamily="34" charset="0"/>
              </a:defRPr>
            </a:lvl1pPr>
          </a:lstStyle>
          <a:p>
            <a:pPr lvl="0"/>
            <a:r>
              <a:rPr lang="en-GB" noProof="0" dirty="0" smtClean="0"/>
              <a:t>Text</a:t>
            </a:r>
          </a:p>
        </p:txBody>
      </p:sp>
      <p:sp>
        <p:nvSpPr>
          <p:cNvPr id="10" name="Content Placeholder 4"/>
          <p:cNvSpPr>
            <a:spLocks noGrp="1"/>
          </p:cNvSpPr>
          <p:nvPr>
            <p:ph sz="quarter" idx="15" hasCustomPrompt="1"/>
          </p:nvPr>
        </p:nvSpPr>
        <p:spPr>
          <a:xfrm>
            <a:off x="282574" y="5700713"/>
            <a:ext cx="8580439" cy="319087"/>
          </a:xfrm>
        </p:spPr>
        <p:txBody>
          <a:bodyPr>
            <a:normAutofit/>
          </a:bodyPr>
          <a:lstStyle>
            <a:lvl1pPr marL="0" indent="0">
              <a:buNone/>
              <a:defRPr sz="1000">
                <a:solidFill>
                  <a:srgbClr val="595959"/>
                </a:solidFill>
              </a:defRPr>
            </a:lvl1pPr>
          </a:lstStyle>
          <a:p>
            <a:pPr lvl="0"/>
            <a:r>
              <a:rPr lang="en-GB" dirty="0" smtClean="0"/>
              <a:t>Click to add text</a:t>
            </a:r>
            <a:endParaRPr lang="en-GB" dirty="0"/>
          </a:p>
        </p:txBody>
      </p:sp>
      <p:sp>
        <p:nvSpPr>
          <p:cNvPr id="14" name="Text Placeholder 6"/>
          <p:cNvSpPr>
            <a:spLocks noGrp="1"/>
          </p:cNvSpPr>
          <p:nvPr>
            <p:ph type="body" sz="quarter" idx="24" hasCustomPrompt="1"/>
          </p:nvPr>
        </p:nvSpPr>
        <p:spPr>
          <a:xfrm>
            <a:off x="282575" y="310551"/>
            <a:ext cx="8580438" cy="690492"/>
          </a:xfrm>
        </p:spPr>
        <p:txBody>
          <a:bodyPr anchor="b" anchorCtr="0">
            <a:normAutofit/>
          </a:bodyPr>
          <a:lstStyle>
            <a:lvl1pPr marL="0" indent="0">
              <a:spcBef>
                <a:spcPts val="0"/>
              </a:spcBef>
              <a:buNone/>
              <a:defRPr sz="3600">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GB" dirty="0" smtClean="0"/>
              <a:t>Click to edit Master title style</a:t>
            </a:r>
            <a:endParaRPr lang="en-US" dirty="0" smtClean="0"/>
          </a:p>
        </p:txBody>
      </p:sp>
    </p:spTree>
    <p:extLst>
      <p:ext uri="{BB962C8B-B14F-4D97-AF65-F5344CB8AC3E}">
        <p14:creationId xmlns:p14="http://schemas.microsoft.com/office/powerpoint/2010/main" val="1298780759"/>
      </p:ext>
    </p:extLst>
  </p:cSld>
  <p:clrMapOvr>
    <a:masterClrMapping/>
  </p:clrMapOvr>
  <p:transition>
    <p:fade/>
  </p:transition>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1_table left - Com box right">
    <p:spTree>
      <p:nvGrpSpPr>
        <p:cNvPr id="1" name=""/>
        <p:cNvGrpSpPr/>
        <p:nvPr/>
      </p:nvGrpSpPr>
      <p:grpSpPr>
        <a:xfrm>
          <a:off x="0" y="0"/>
          <a:ext cx="0" cy="0"/>
          <a:chOff x="0" y="0"/>
          <a:chExt cx="0" cy="0"/>
        </a:xfrm>
      </p:grpSpPr>
      <p:sp>
        <p:nvSpPr>
          <p:cNvPr id="3" name="Table Placeholder 2"/>
          <p:cNvSpPr>
            <a:spLocks noGrp="1"/>
          </p:cNvSpPr>
          <p:nvPr>
            <p:ph type="tbl" sz="quarter" idx="18"/>
          </p:nvPr>
        </p:nvSpPr>
        <p:spPr>
          <a:xfrm>
            <a:off x="282575" y="1223963"/>
            <a:ext cx="6484300" cy="4400550"/>
          </a:xfrm>
          <a:prstGeom prst="rect">
            <a:avLst/>
          </a:prstGeom>
        </p:spPr>
        <p:txBody>
          <a:bodyPr>
            <a:normAutofit/>
          </a:bodyPr>
          <a:lstStyle>
            <a:lvl1pPr>
              <a:defRPr sz="2400">
                <a:solidFill>
                  <a:srgbClr val="595959"/>
                </a:solidFill>
              </a:defRPr>
            </a:lvl1pPr>
          </a:lstStyle>
          <a:p>
            <a:r>
              <a:rPr lang="en-US" smtClean="0"/>
              <a:t>Click icon to add table</a:t>
            </a:r>
            <a:endParaRPr lang="en-US" dirty="0"/>
          </a:p>
        </p:txBody>
      </p:sp>
      <p:sp>
        <p:nvSpPr>
          <p:cNvPr id="12" name="Content Placeholder 11"/>
          <p:cNvSpPr>
            <a:spLocks noGrp="1"/>
          </p:cNvSpPr>
          <p:nvPr>
            <p:ph sz="quarter" idx="22" hasCustomPrompt="1"/>
          </p:nvPr>
        </p:nvSpPr>
        <p:spPr>
          <a:xfrm>
            <a:off x="6840885" y="1223964"/>
            <a:ext cx="2022128" cy="4400549"/>
          </a:xfrm>
          <a:prstGeom prst="rect">
            <a:avLst/>
          </a:prstGeom>
          <a:noFill/>
          <a:ln w="12700">
            <a:noFill/>
          </a:ln>
          <a:effectLst/>
        </p:spPr>
        <p:style>
          <a:lnRef idx="3">
            <a:schemeClr val="lt1"/>
          </a:lnRef>
          <a:fillRef idx="1">
            <a:schemeClr val="accent1"/>
          </a:fillRef>
          <a:effectRef idx="1">
            <a:schemeClr val="accent1"/>
          </a:effectRef>
          <a:fontRef idx="none"/>
        </p:style>
        <p:txBody>
          <a:bodyPr numCol="1" spcCol="180000">
            <a:normAutofit/>
          </a:bodyPr>
          <a:lstStyle>
            <a:lvl1pPr>
              <a:spcBef>
                <a:spcPts val="0"/>
              </a:spcBef>
              <a:defRPr sz="2400" baseline="0">
                <a:solidFill>
                  <a:srgbClr val="595959"/>
                </a:solidFill>
                <a:latin typeface="Calibri" panose="020F0502020204030204" pitchFamily="34" charset="0"/>
              </a:defRPr>
            </a:lvl1pPr>
          </a:lstStyle>
          <a:p>
            <a:pPr lvl="0"/>
            <a:r>
              <a:rPr lang="en-GB" noProof="0" dirty="0" smtClean="0"/>
              <a:t>Text</a:t>
            </a:r>
          </a:p>
        </p:txBody>
      </p:sp>
      <p:sp>
        <p:nvSpPr>
          <p:cNvPr id="9" name="Content Placeholder 4"/>
          <p:cNvSpPr>
            <a:spLocks noGrp="1"/>
          </p:cNvSpPr>
          <p:nvPr>
            <p:ph sz="quarter" idx="15" hasCustomPrompt="1"/>
          </p:nvPr>
        </p:nvSpPr>
        <p:spPr>
          <a:xfrm>
            <a:off x="282575" y="5699126"/>
            <a:ext cx="8580439" cy="319087"/>
          </a:xfrm>
        </p:spPr>
        <p:txBody>
          <a:bodyPr>
            <a:normAutofit/>
          </a:bodyPr>
          <a:lstStyle>
            <a:lvl1pPr marL="0" indent="0">
              <a:buNone/>
              <a:defRPr sz="1000">
                <a:solidFill>
                  <a:srgbClr val="595959"/>
                </a:solidFill>
              </a:defRPr>
            </a:lvl1pPr>
          </a:lstStyle>
          <a:p>
            <a:pPr lvl="0"/>
            <a:r>
              <a:rPr lang="en-GB" dirty="0" smtClean="0"/>
              <a:t>Click to add text</a:t>
            </a:r>
            <a:endParaRPr lang="en-GB" dirty="0"/>
          </a:p>
        </p:txBody>
      </p:sp>
      <p:sp>
        <p:nvSpPr>
          <p:cNvPr id="14" name="Text Placeholder 6"/>
          <p:cNvSpPr>
            <a:spLocks noGrp="1"/>
          </p:cNvSpPr>
          <p:nvPr>
            <p:ph type="body" sz="quarter" idx="24" hasCustomPrompt="1"/>
          </p:nvPr>
        </p:nvSpPr>
        <p:spPr>
          <a:xfrm>
            <a:off x="282575" y="310551"/>
            <a:ext cx="8580438" cy="690492"/>
          </a:xfrm>
        </p:spPr>
        <p:txBody>
          <a:bodyPr anchor="b" anchorCtr="0">
            <a:normAutofit/>
          </a:bodyPr>
          <a:lstStyle>
            <a:lvl1pPr marL="0" indent="0">
              <a:spcBef>
                <a:spcPts val="0"/>
              </a:spcBef>
              <a:buNone/>
              <a:defRPr sz="3600">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GB" dirty="0" smtClean="0"/>
              <a:t>Click to edit Master title style</a:t>
            </a:r>
            <a:endParaRPr lang="en-US" dirty="0" smtClean="0"/>
          </a:p>
        </p:txBody>
      </p:sp>
    </p:spTree>
    <p:extLst>
      <p:ext uri="{BB962C8B-B14F-4D97-AF65-F5344CB8AC3E}">
        <p14:creationId xmlns:p14="http://schemas.microsoft.com/office/powerpoint/2010/main" val="1280957240"/>
      </p:ext>
    </p:extLst>
  </p:cSld>
  <p:clrMapOvr>
    <a:masterClrMapping/>
  </p:clrMapOvr>
  <p:transition>
    <p:fade/>
  </p:transition>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Com box left - Table right">
    <p:spTree>
      <p:nvGrpSpPr>
        <p:cNvPr id="1" name=""/>
        <p:cNvGrpSpPr/>
        <p:nvPr/>
      </p:nvGrpSpPr>
      <p:grpSpPr>
        <a:xfrm>
          <a:off x="0" y="0"/>
          <a:ext cx="0" cy="0"/>
          <a:chOff x="0" y="0"/>
          <a:chExt cx="0" cy="0"/>
        </a:xfrm>
      </p:grpSpPr>
      <p:sp>
        <p:nvSpPr>
          <p:cNvPr id="6" name="Table Placeholder 5"/>
          <p:cNvSpPr>
            <a:spLocks noGrp="1"/>
          </p:cNvSpPr>
          <p:nvPr>
            <p:ph type="tbl" sz="quarter" idx="18"/>
          </p:nvPr>
        </p:nvSpPr>
        <p:spPr>
          <a:xfrm>
            <a:off x="2303463" y="1109664"/>
            <a:ext cx="6559550" cy="4514849"/>
          </a:xfrm>
          <a:prstGeom prst="rect">
            <a:avLst/>
          </a:prstGeom>
        </p:spPr>
        <p:txBody>
          <a:bodyPr>
            <a:normAutofit/>
          </a:bodyPr>
          <a:lstStyle>
            <a:lvl1pPr>
              <a:defRPr sz="2800">
                <a:solidFill>
                  <a:srgbClr val="595959"/>
                </a:solidFill>
              </a:defRPr>
            </a:lvl1pPr>
          </a:lstStyle>
          <a:p>
            <a:r>
              <a:rPr lang="en-US" smtClean="0"/>
              <a:t>Click icon to add table</a:t>
            </a:r>
            <a:endParaRPr lang="en-US"/>
          </a:p>
        </p:txBody>
      </p:sp>
      <p:sp>
        <p:nvSpPr>
          <p:cNvPr id="12" name="Content Placeholder 11"/>
          <p:cNvSpPr>
            <a:spLocks noGrp="1"/>
          </p:cNvSpPr>
          <p:nvPr>
            <p:ph sz="quarter" idx="22" hasCustomPrompt="1"/>
          </p:nvPr>
        </p:nvSpPr>
        <p:spPr>
          <a:xfrm>
            <a:off x="282574" y="1096964"/>
            <a:ext cx="1948301" cy="4514850"/>
          </a:xfrm>
          <a:prstGeom prst="rect">
            <a:avLst/>
          </a:prstGeom>
          <a:noFill/>
          <a:ln w="12700">
            <a:noFill/>
          </a:ln>
          <a:effectLst/>
        </p:spPr>
        <p:style>
          <a:lnRef idx="3">
            <a:schemeClr val="lt1"/>
          </a:lnRef>
          <a:fillRef idx="1">
            <a:schemeClr val="accent1"/>
          </a:fillRef>
          <a:effectRef idx="1">
            <a:schemeClr val="accent1"/>
          </a:effectRef>
          <a:fontRef idx="none"/>
        </p:style>
        <p:txBody>
          <a:bodyPr numCol="1" spcCol="180000">
            <a:normAutofit/>
          </a:bodyPr>
          <a:lstStyle>
            <a:lvl1pPr>
              <a:spcBef>
                <a:spcPts val="0"/>
              </a:spcBef>
              <a:defRPr sz="2400" baseline="0">
                <a:solidFill>
                  <a:srgbClr val="595959"/>
                </a:solidFill>
                <a:latin typeface="Calibri" panose="020F0502020204030204" pitchFamily="34" charset="0"/>
              </a:defRPr>
            </a:lvl1pPr>
          </a:lstStyle>
          <a:p>
            <a:pPr lvl="0"/>
            <a:r>
              <a:rPr lang="en-GB" noProof="0" dirty="0" smtClean="0"/>
              <a:t>Text</a:t>
            </a:r>
          </a:p>
        </p:txBody>
      </p:sp>
      <p:sp>
        <p:nvSpPr>
          <p:cNvPr id="10" name="Content Placeholder 4"/>
          <p:cNvSpPr>
            <a:spLocks noGrp="1"/>
          </p:cNvSpPr>
          <p:nvPr>
            <p:ph sz="quarter" idx="15" hasCustomPrompt="1"/>
          </p:nvPr>
        </p:nvSpPr>
        <p:spPr>
          <a:xfrm>
            <a:off x="282576" y="5700713"/>
            <a:ext cx="8580438" cy="319087"/>
          </a:xfrm>
        </p:spPr>
        <p:txBody>
          <a:bodyPr>
            <a:normAutofit/>
          </a:bodyPr>
          <a:lstStyle>
            <a:lvl1pPr marL="0" indent="0">
              <a:buNone/>
              <a:defRPr sz="1000">
                <a:solidFill>
                  <a:srgbClr val="595959"/>
                </a:solidFill>
              </a:defRPr>
            </a:lvl1pPr>
          </a:lstStyle>
          <a:p>
            <a:pPr lvl="0"/>
            <a:r>
              <a:rPr lang="en-GB" dirty="0" smtClean="0"/>
              <a:t>Click to add text</a:t>
            </a:r>
            <a:endParaRPr lang="en-GB" dirty="0"/>
          </a:p>
        </p:txBody>
      </p:sp>
      <p:sp>
        <p:nvSpPr>
          <p:cNvPr id="15" name="Text Placeholder 6"/>
          <p:cNvSpPr>
            <a:spLocks noGrp="1"/>
          </p:cNvSpPr>
          <p:nvPr>
            <p:ph type="body" sz="quarter" idx="24" hasCustomPrompt="1"/>
          </p:nvPr>
        </p:nvSpPr>
        <p:spPr>
          <a:xfrm>
            <a:off x="282575" y="310551"/>
            <a:ext cx="8580438" cy="690492"/>
          </a:xfrm>
        </p:spPr>
        <p:txBody>
          <a:bodyPr anchor="b" anchorCtr="0">
            <a:normAutofit/>
          </a:bodyPr>
          <a:lstStyle>
            <a:lvl1pPr marL="0" indent="0">
              <a:spcBef>
                <a:spcPts val="0"/>
              </a:spcBef>
              <a:buNone/>
              <a:defRPr sz="3600">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GB" dirty="0" smtClean="0"/>
              <a:t>Click to edit Master title style</a:t>
            </a:r>
            <a:endParaRPr lang="en-US" dirty="0" smtClean="0"/>
          </a:p>
        </p:txBody>
      </p:sp>
    </p:spTree>
    <p:extLst>
      <p:ext uri="{BB962C8B-B14F-4D97-AF65-F5344CB8AC3E}">
        <p14:creationId xmlns:p14="http://schemas.microsoft.com/office/powerpoint/2010/main" val="1254718222"/>
      </p:ext>
    </p:extLst>
  </p:cSld>
  <p:clrMapOvr>
    <a:masterClrMapping/>
  </p:clrMapOvr>
  <p:transition>
    <p:fade/>
  </p:transition>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_Full picture">
    <p:spTree>
      <p:nvGrpSpPr>
        <p:cNvPr id="1" name=""/>
        <p:cNvGrpSpPr/>
        <p:nvPr/>
      </p:nvGrpSpPr>
      <p:grpSpPr>
        <a:xfrm>
          <a:off x="0" y="0"/>
          <a:ext cx="0" cy="0"/>
          <a:chOff x="0" y="0"/>
          <a:chExt cx="0" cy="0"/>
        </a:xfrm>
      </p:grpSpPr>
      <p:sp>
        <p:nvSpPr>
          <p:cNvPr id="3" name="Picture Placeholder 2"/>
          <p:cNvSpPr>
            <a:spLocks noGrp="1"/>
          </p:cNvSpPr>
          <p:nvPr>
            <p:ph type="pic" sz="quarter" idx="19"/>
          </p:nvPr>
        </p:nvSpPr>
        <p:spPr>
          <a:xfrm>
            <a:off x="282575" y="1300164"/>
            <a:ext cx="8580438" cy="4718049"/>
          </a:xfrm>
          <a:prstGeom prst="rect">
            <a:avLst/>
          </a:prstGeom>
        </p:spPr>
        <p:txBody>
          <a:bodyPr>
            <a:normAutofit/>
          </a:bodyPr>
          <a:lstStyle>
            <a:lvl1pPr>
              <a:defRPr sz="2400">
                <a:solidFill>
                  <a:srgbClr val="595959"/>
                </a:solidFill>
              </a:defRPr>
            </a:lvl1pPr>
          </a:lstStyle>
          <a:p>
            <a:r>
              <a:rPr lang="en-US" noProof="0" smtClean="0"/>
              <a:t>Click icon to add picture</a:t>
            </a:r>
            <a:endParaRPr lang="en-GB" noProof="0" dirty="0"/>
          </a:p>
        </p:txBody>
      </p:sp>
      <p:sp>
        <p:nvSpPr>
          <p:cNvPr id="11" name="Text Placeholder 6"/>
          <p:cNvSpPr>
            <a:spLocks noGrp="1"/>
          </p:cNvSpPr>
          <p:nvPr>
            <p:ph type="body" sz="quarter" idx="24" hasCustomPrompt="1"/>
          </p:nvPr>
        </p:nvSpPr>
        <p:spPr>
          <a:xfrm>
            <a:off x="282575" y="310551"/>
            <a:ext cx="8580438" cy="690492"/>
          </a:xfrm>
        </p:spPr>
        <p:txBody>
          <a:bodyPr anchor="b" anchorCtr="0">
            <a:normAutofit/>
          </a:bodyPr>
          <a:lstStyle>
            <a:lvl1pPr marL="0" indent="0">
              <a:spcBef>
                <a:spcPts val="0"/>
              </a:spcBef>
              <a:buNone/>
              <a:defRPr sz="3600">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GB" dirty="0" smtClean="0"/>
              <a:t>Click to edit Master title style</a:t>
            </a:r>
            <a:endParaRPr lang="en-US" dirty="0" smtClean="0"/>
          </a:p>
        </p:txBody>
      </p:sp>
    </p:spTree>
    <p:extLst>
      <p:ext uri="{BB962C8B-B14F-4D97-AF65-F5344CB8AC3E}">
        <p14:creationId xmlns:p14="http://schemas.microsoft.com/office/powerpoint/2010/main" val="3974884057"/>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s">
    <p:spTree>
      <p:nvGrpSpPr>
        <p:cNvPr id="1" name=""/>
        <p:cNvGrpSpPr/>
        <p:nvPr/>
      </p:nvGrpSpPr>
      <p:grpSpPr>
        <a:xfrm>
          <a:off x="0" y="0"/>
          <a:ext cx="0" cy="0"/>
          <a:chOff x="0" y="0"/>
          <a:chExt cx="0" cy="0"/>
        </a:xfrm>
      </p:grpSpPr>
      <p:sp>
        <p:nvSpPr>
          <p:cNvPr id="10" name="Rectangle 9"/>
          <p:cNvSpPr/>
          <p:nvPr userDrawn="1"/>
        </p:nvSpPr>
        <p:spPr>
          <a:xfrm>
            <a:off x="282575" y="1598615"/>
            <a:ext cx="8580438" cy="4301962"/>
          </a:xfrm>
          <a:prstGeom prst="rect">
            <a:avLst/>
          </a:prstGeom>
          <a:solidFill>
            <a:schemeClr val="tx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latin typeface="Calibri" panose="020F0502020204030204" pitchFamily="34" charset="0"/>
            </a:endParaRPr>
          </a:p>
        </p:txBody>
      </p:sp>
      <p:sp>
        <p:nvSpPr>
          <p:cNvPr id="20" name="Text Placeholder 5"/>
          <p:cNvSpPr>
            <a:spLocks noGrp="1"/>
          </p:cNvSpPr>
          <p:nvPr>
            <p:ph type="body" sz="quarter" idx="13" hasCustomPrompt="1"/>
          </p:nvPr>
        </p:nvSpPr>
        <p:spPr>
          <a:xfrm>
            <a:off x="419561" y="1615865"/>
            <a:ext cx="8318998" cy="4072148"/>
          </a:xfrm>
        </p:spPr>
        <p:txBody>
          <a:bodyPr>
            <a:normAutofit/>
          </a:bodyPr>
          <a:lstStyle>
            <a:lvl1pPr marL="276225" indent="-276225">
              <a:buClr>
                <a:srgbClr val="595959"/>
              </a:buClr>
              <a:buFont typeface="+mj-lt"/>
              <a:buAutoNum type="arabicPeriod"/>
              <a:defRPr sz="2400" b="0">
                <a:solidFill>
                  <a:srgbClr val="595959"/>
                </a:solidFill>
              </a:defRPr>
            </a:lvl1pPr>
            <a:lvl2pPr marL="517525" indent="-342900">
              <a:buFont typeface="+mj-lt"/>
              <a:buAutoNum type="arabicPeriod"/>
              <a:defRPr>
                <a:solidFill>
                  <a:srgbClr val="FF0000"/>
                </a:solidFill>
              </a:defRPr>
            </a:lvl2pPr>
            <a:lvl3pPr marL="787400" indent="-342900">
              <a:buFont typeface="+mj-lt"/>
              <a:buAutoNum type="arabicPeriod"/>
              <a:defRPr>
                <a:solidFill>
                  <a:srgbClr val="FF0000"/>
                </a:solidFill>
              </a:defRPr>
            </a:lvl3pPr>
            <a:lvl4pPr marL="1042988" indent="-342900">
              <a:buFont typeface="+mj-lt"/>
              <a:buAutoNum type="arabicPeriod"/>
              <a:defRPr>
                <a:solidFill>
                  <a:srgbClr val="FF0000"/>
                </a:solidFill>
              </a:defRPr>
            </a:lvl4pPr>
            <a:lvl5pPr marL="1308100" indent="-342900">
              <a:buFont typeface="+mj-lt"/>
              <a:buAutoNum type="arabicPeriod"/>
              <a:defRPr>
                <a:solidFill>
                  <a:srgbClr val="FF0000"/>
                </a:solidFill>
              </a:defRPr>
            </a:lvl5pPr>
          </a:lstStyle>
          <a:p>
            <a:pPr lvl="0"/>
            <a:r>
              <a:rPr lang="en-US" dirty="0" smtClean="0"/>
              <a:t>Lorem ipsum dolor sit </a:t>
            </a:r>
            <a:r>
              <a:rPr lang="en-US" dirty="0" err="1" smtClean="0"/>
              <a:t>amet</a:t>
            </a:r>
            <a:endParaRPr lang="en-US" dirty="0" smtClean="0"/>
          </a:p>
        </p:txBody>
      </p:sp>
      <p:sp>
        <p:nvSpPr>
          <p:cNvPr id="9" name="Text Placeholder 6"/>
          <p:cNvSpPr>
            <a:spLocks noGrp="1"/>
          </p:cNvSpPr>
          <p:nvPr>
            <p:ph type="body" sz="quarter" idx="14" hasCustomPrompt="1"/>
          </p:nvPr>
        </p:nvSpPr>
        <p:spPr>
          <a:xfrm>
            <a:off x="282575" y="310551"/>
            <a:ext cx="8580438" cy="690492"/>
          </a:xfrm>
        </p:spPr>
        <p:txBody>
          <a:bodyPr anchor="b" anchorCtr="0">
            <a:normAutofit/>
          </a:bodyPr>
          <a:lstStyle>
            <a:lvl1pPr marL="0" indent="0">
              <a:spcBef>
                <a:spcPts val="0"/>
              </a:spcBef>
              <a:buNone/>
              <a:defRPr sz="3600">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US" dirty="0" smtClean="0"/>
              <a:t>Contents</a:t>
            </a:r>
          </a:p>
        </p:txBody>
      </p:sp>
    </p:spTree>
    <p:extLst>
      <p:ext uri="{BB962C8B-B14F-4D97-AF65-F5344CB8AC3E}">
        <p14:creationId xmlns:p14="http://schemas.microsoft.com/office/powerpoint/2010/main" val="292006469"/>
      </p:ext>
    </p:extLst>
  </p:cSld>
  <p:clrMapOvr>
    <a:masterClrMapping/>
  </p:clrMapOvr>
  <p:transition>
    <p:fade/>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2_Full picture with com box">
    <p:spTree>
      <p:nvGrpSpPr>
        <p:cNvPr id="1" name=""/>
        <p:cNvGrpSpPr/>
        <p:nvPr/>
      </p:nvGrpSpPr>
      <p:grpSpPr>
        <a:xfrm>
          <a:off x="0" y="0"/>
          <a:ext cx="0" cy="0"/>
          <a:chOff x="0" y="0"/>
          <a:chExt cx="0" cy="0"/>
        </a:xfrm>
      </p:grpSpPr>
      <p:sp>
        <p:nvSpPr>
          <p:cNvPr id="3" name="Picture Placeholder 2"/>
          <p:cNvSpPr>
            <a:spLocks noGrp="1"/>
          </p:cNvSpPr>
          <p:nvPr>
            <p:ph type="pic" sz="quarter" idx="19"/>
          </p:nvPr>
        </p:nvSpPr>
        <p:spPr>
          <a:xfrm>
            <a:off x="282575" y="1109663"/>
            <a:ext cx="8580438" cy="3690937"/>
          </a:xfrm>
          <a:prstGeom prst="rect">
            <a:avLst/>
          </a:prstGeom>
        </p:spPr>
        <p:txBody>
          <a:bodyPr>
            <a:normAutofit/>
          </a:bodyPr>
          <a:lstStyle>
            <a:lvl1pPr>
              <a:defRPr sz="2400">
                <a:solidFill>
                  <a:srgbClr val="595959"/>
                </a:solidFill>
              </a:defRPr>
            </a:lvl1pPr>
          </a:lstStyle>
          <a:p>
            <a:r>
              <a:rPr lang="en-US" noProof="0" smtClean="0"/>
              <a:t>Click icon to add picture</a:t>
            </a:r>
            <a:endParaRPr lang="en-GB" noProof="0" dirty="0"/>
          </a:p>
        </p:txBody>
      </p:sp>
      <p:sp>
        <p:nvSpPr>
          <p:cNvPr id="14" name="Content Placeholder 11"/>
          <p:cNvSpPr>
            <a:spLocks noGrp="1"/>
          </p:cNvSpPr>
          <p:nvPr>
            <p:ph sz="quarter" idx="23" hasCustomPrompt="1"/>
          </p:nvPr>
        </p:nvSpPr>
        <p:spPr>
          <a:xfrm>
            <a:off x="282575" y="4876800"/>
            <a:ext cx="8580438" cy="750888"/>
          </a:xfrm>
          <a:prstGeom prst="rect">
            <a:avLst/>
          </a:prstGeom>
          <a:noFill/>
          <a:ln w="12700">
            <a:noFill/>
          </a:ln>
          <a:effectLst/>
        </p:spPr>
        <p:style>
          <a:lnRef idx="3">
            <a:schemeClr val="lt1"/>
          </a:lnRef>
          <a:fillRef idx="1">
            <a:schemeClr val="accent1"/>
          </a:fillRef>
          <a:effectRef idx="1">
            <a:schemeClr val="accent1"/>
          </a:effectRef>
          <a:fontRef idx="none"/>
        </p:style>
        <p:txBody>
          <a:bodyPr numCol="1" spcCol="180000">
            <a:normAutofit/>
          </a:bodyPr>
          <a:lstStyle>
            <a:lvl1pPr marL="0" indent="0">
              <a:spcBef>
                <a:spcPts val="0"/>
              </a:spcBef>
              <a:buNone/>
              <a:defRPr sz="2400" baseline="0">
                <a:solidFill>
                  <a:srgbClr val="595959"/>
                </a:solidFill>
                <a:latin typeface="Calibri" panose="020F0502020204030204" pitchFamily="34" charset="0"/>
              </a:defRPr>
            </a:lvl1pPr>
          </a:lstStyle>
          <a:p>
            <a:pPr lvl="0"/>
            <a:r>
              <a:rPr lang="en-GB" noProof="0" dirty="0" smtClean="0"/>
              <a:t>Text</a:t>
            </a:r>
          </a:p>
        </p:txBody>
      </p:sp>
      <p:sp>
        <p:nvSpPr>
          <p:cNvPr id="9" name="Content Placeholder 4"/>
          <p:cNvSpPr>
            <a:spLocks noGrp="1"/>
          </p:cNvSpPr>
          <p:nvPr>
            <p:ph sz="quarter" idx="15" hasCustomPrompt="1"/>
          </p:nvPr>
        </p:nvSpPr>
        <p:spPr>
          <a:xfrm>
            <a:off x="282574" y="5700713"/>
            <a:ext cx="8580439" cy="319087"/>
          </a:xfrm>
        </p:spPr>
        <p:txBody>
          <a:bodyPr>
            <a:normAutofit/>
          </a:bodyPr>
          <a:lstStyle>
            <a:lvl1pPr marL="0" indent="0">
              <a:buNone/>
              <a:defRPr sz="1000">
                <a:solidFill>
                  <a:srgbClr val="595959"/>
                </a:solidFill>
              </a:defRPr>
            </a:lvl1pPr>
          </a:lstStyle>
          <a:p>
            <a:pPr lvl="0"/>
            <a:r>
              <a:rPr lang="en-GB" dirty="0" smtClean="0"/>
              <a:t>Click to add text</a:t>
            </a:r>
            <a:endParaRPr lang="en-GB" dirty="0"/>
          </a:p>
        </p:txBody>
      </p:sp>
      <p:sp>
        <p:nvSpPr>
          <p:cNvPr id="13" name="Text Placeholder 6"/>
          <p:cNvSpPr>
            <a:spLocks noGrp="1"/>
          </p:cNvSpPr>
          <p:nvPr>
            <p:ph type="body" sz="quarter" idx="24" hasCustomPrompt="1"/>
          </p:nvPr>
        </p:nvSpPr>
        <p:spPr>
          <a:xfrm>
            <a:off x="282575" y="310551"/>
            <a:ext cx="8580438" cy="690492"/>
          </a:xfrm>
        </p:spPr>
        <p:txBody>
          <a:bodyPr anchor="b" anchorCtr="0">
            <a:normAutofit/>
          </a:bodyPr>
          <a:lstStyle>
            <a:lvl1pPr marL="0" indent="0">
              <a:spcBef>
                <a:spcPts val="0"/>
              </a:spcBef>
              <a:buNone/>
              <a:defRPr sz="3600">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GB" dirty="0" smtClean="0"/>
              <a:t>Click to edit Master title style</a:t>
            </a:r>
            <a:endParaRPr lang="en-US" dirty="0" smtClean="0"/>
          </a:p>
        </p:txBody>
      </p:sp>
    </p:spTree>
    <p:extLst>
      <p:ext uri="{BB962C8B-B14F-4D97-AF65-F5344CB8AC3E}">
        <p14:creationId xmlns:p14="http://schemas.microsoft.com/office/powerpoint/2010/main" val="1381656954"/>
      </p:ext>
    </p:extLst>
  </p:cSld>
  <p:clrMapOvr>
    <a:masterClrMapping/>
  </p:clrMapOvr>
  <p:transition>
    <p:fade/>
  </p:transition>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ext left - Picture right">
    <p:spTree>
      <p:nvGrpSpPr>
        <p:cNvPr id="1" name=""/>
        <p:cNvGrpSpPr/>
        <p:nvPr/>
      </p:nvGrpSpPr>
      <p:grpSpPr>
        <a:xfrm>
          <a:off x="0" y="0"/>
          <a:ext cx="0" cy="0"/>
          <a:chOff x="0" y="0"/>
          <a:chExt cx="0" cy="0"/>
        </a:xfrm>
      </p:grpSpPr>
      <p:sp>
        <p:nvSpPr>
          <p:cNvPr id="3" name="Picture Placeholder 2"/>
          <p:cNvSpPr>
            <a:spLocks noGrp="1"/>
          </p:cNvSpPr>
          <p:nvPr>
            <p:ph type="pic" sz="quarter" idx="19"/>
          </p:nvPr>
        </p:nvSpPr>
        <p:spPr>
          <a:xfrm>
            <a:off x="4572000" y="1376363"/>
            <a:ext cx="4291013" cy="4645026"/>
          </a:xfrm>
          <a:prstGeom prst="rect">
            <a:avLst/>
          </a:prstGeom>
        </p:spPr>
        <p:txBody>
          <a:bodyPr>
            <a:normAutofit/>
          </a:bodyPr>
          <a:lstStyle>
            <a:lvl1pPr>
              <a:defRPr sz="2400">
                <a:solidFill>
                  <a:srgbClr val="595959"/>
                </a:solidFill>
              </a:defRPr>
            </a:lvl1pPr>
          </a:lstStyle>
          <a:p>
            <a:r>
              <a:rPr lang="en-US" noProof="0" smtClean="0"/>
              <a:t>Click icon to add picture</a:t>
            </a:r>
            <a:endParaRPr lang="en-GB" noProof="0" dirty="0"/>
          </a:p>
        </p:txBody>
      </p:sp>
      <p:sp>
        <p:nvSpPr>
          <p:cNvPr id="14" name="Text Placeholder 6"/>
          <p:cNvSpPr>
            <a:spLocks noGrp="1"/>
          </p:cNvSpPr>
          <p:nvPr>
            <p:ph type="body" sz="quarter" idx="23"/>
          </p:nvPr>
        </p:nvSpPr>
        <p:spPr>
          <a:xfrm>
            <a:off x="282575" y="1376363"/>
            <a:ext cx="4216300" cy="4645026"/>
          </a:xfrm>
        </p:spPr>
        <p:txBody>
          <a:bodyPr>
            <a:normAutofit/>
          </a:bodyPr>
          <a:lstStyle>
            <a:lvl1pPr>
              <a:defRPr sz="2800">
                <a:solidFill>
                  <a:srgbClr val="595959"/>
                </a:solidFill>
              </a:defRPr>
            </a:lvl1pPr>
            <a:lvl2pPr>
              <a:defRPr sz="2400">
                <a:solidFill>
                  <a:srgbClr val="595959"/>
                </a:solidFill>
              </a:defRPr>
            </a:lvl2pPr>
            <a:lvl3pPr>
              <a:defRPr sz="2000">
                <a:solidFill>
                  <a:srgbClr val="595959"/>
                </a:solidFill>
              </a:defRPr>
            </a:lvl3pPr>
            <a:lvl4pPr>
              <a:defRPr sz="2000">
                <a:solidFill>
                  <a:srgbClr val="595959"/>
                </a:solidFill>
              </a:defRPr>
            </a:lvl4pPr>
            <a:lvl5pPr>
              <a:defRPr sz="2000">
                <a:solidFill>
                  <a:srgbClr val="595959"/>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12" name="Text Placeholder 6"/>
          <p:cNvSpPr>
            <a:spLocks noGrp="1"/>
          </p:cNvSpPr>
          <p:nvPr>
            <p:ph type="body" sz="quarter" idx="24" hasCustomPrompt="1"/>
          </p:nvPr>
        </p:nvSpPr>
        <p:spPr>
          <a:xfrm>
            <a:off x="282575" y="310551"/>
            <a:ext cx="8580438" cy="690492"/>
          </a:xfrm>
        </p:spPr>
        <p:txBody>
          <a:bodyPr anchor="b" anchorCtr="0">
            <a:normAutofit/>
          </a:bodyPr>
          <a:lstStyle>
            <a:lvl1pPr marL="0" indent="0">
              <a:spcBef>
                <a:spcPts val="0"/>
              </a:spcBef>
              <a:buNone/>
              <a:defRPr sz="3600">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GB" dirty="0" smtClean="0"/>
              <a:t>Click to edit Master title style</a:t>
            </a:r>
            <a:endParaRPr lang="en-US" dirty="0" smtClean="0"/>
          </a:p>
        </p:txBody>
      </p:sp>
    </p:spTree>
    <p:extLst>
      <p:ext uri="{BB962C8B-B14F-4D97-AF65-F5344CB8AC3E}">
        <p14:creationId xmlns:p14="http://schemas.microsoft.com/office/powerpoint/2010/main" val="3349492229"/>
      </p:ext>
    </p:extLst>
  </p:cSld>
  <p:clrMapOvr>
    <a:masterClrMapping/>
  </p:clrMapOvr>
  <p:transition>
    <p:fade/>
  </p:transition>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Full picture small">
    <p:spTree>
      <p:nvGrpSpPr>
        <p:cNvPr id="1" name=""/>
        <p:cNvGrpSpPr/>
        <p:nvPr/>
      </p:nvGrpSpPr>
      <p:grpSpPr>
        <a:xfrm>
          <a:off x="0" y="0"/>
          <a:ext cx="0" cy="0"/>
          <a:chOff x="0" y="0"/>
          <a:chExt cx="0" cy="0"/>
        </a:xfrm>
      </p:grpSpPr>
      <p:sp>
        <p:nvSpPr>
          <p:cNvPr id="3" name="Picture Placeholder 2"/>
          <p:cNvSpPr>
            <a:spLocks noGrp="1"/>
          </p:cNvSpPr>
          <p:nvPr>
            <p:ph type="pic" sz="quarter" idx="19"/>
          </p:nvPr>
        </p:nvSpPr>
        <p:spPr>
          <a:xfrm>
            <a:off x="282575" y="1312863"/>
            <a:ext cx="8580438" cy="4705350"/>
          </a:xfrm>
          <a:prstGeom prst="rect">
            <a:avLst/>
          </a:prstGeom>
        </p:spPr>
        <p:txBody>
          <a:bodyPr>
            <a:normAutofit/>
          </a:bodyPr>
          <a:lstStyle>
            <a:lvl1pPr>
              <a:defRPr sz="2400">
                <a:solidFill>
                  <a:srgbClr val="595959"/>
                </a:solidFill>
              </a:defRPr>
            </a:lvl1pPr>
          </a:lstStyle>
          <a:p>
            <a:r>
              <a:rPr lang="en-US" noProof="0" smtClean="0"/>
              <a:t>Click icon to add picture</a:t>
            </a:r>
            <a:endParaRPr lang="en-GB" noProof="0"/>
          </a:p>
        </p:txBody>
      </p:sp>
      <p:sp>
        <p:nvSpPr>
          <p:cNvPr id="11" name="Text Placeholder 6"/>
          <p:cNvSpPr>
            <a:spLocks noGrp="1"/>
          </p:cNvSpPr>
          <p:nvPr>
            <p:ph type="body" sz="quarter" idx="24" hasCustomPrompt="1"/>
          </p:nvPr>
        </p:nvSpPr>
        <p:spPr>
          <a:xfrm>
            <a:off x="282575" y="310551"/>
            <a:ext cx="8580438" cy="690492"/>
          </a:xfrm>
        </p:spPr>
        <p:txBody>
          <a:bodyPr anchor="b" anchorCtr="0">
            <a:normAutofit/>
          </a:bodyPr>
          <a:lstStyle>
            <a:lvl1pPr marL="0" indent="0">
              <a:spcBef>
                <a:spcPts val="0"/>
              </a:spcBef>
              <a:buNone/>
              <a:defRPr sz="3600">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GB" dirty="0" smtClean="0"/>
              <a:t>Click to edit Master title style</a:t>
            </a:r>
            <a:endParaRPr lang="en-US" dirty="0" smtClean="0"/>
          </a:p>
        </p:txBody>
      </p:sp>
    </p:spTree>
    <p:extLst>
      <p:ext uri="{BB962C8B-B14F-4D97-AF65-F5344CB8AC3E}">
        <p14:creationId xmlns:p14="http://schemas.microsoft.com/office/powerpoint/2010/main" val="7817467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s2">
    <p:spTree>
      <p:nvGrpSpPr>
        <p:cNvPr id="1" name=""/>
        <p:cNvGrpSpPr/>
        <p:nvPr/>
      </p:nvGrpSpPr>
      <p:grpSpPr>
        <a:xfrm>
          <a:off x="0" y="0"/>
          <a:ext cx="0" cy="0"/>
          <a:chOff x="0" y="0"/>
          <a:chExt cx="0" cy="0"/>
        </a:xfrm>
      </p:grpSpPr>
      <p:sp>
        <p:nvSpPr>
          <p:cNvPr id="5" name="Rectangle 4"/>
          <p:cNvSpPr/>
          <p:nvPr userDrawn="1"/>
        </p:nvSpPr>
        <p:spPr>
          <a:xfrm>
            <a:off x="0" y="1376363"/>
            <a:ext cx="9144000" cy="4529137"/>
          </a:xfrm>
          <a:prstGeom prst="rect">
            <a:avLst/>
          </a:prstGeom>
          <a:solidFill>
            <a:schemeClr val="tx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latin typeface="Calibri" panose="020F0502020204030204" pitchFamily="34" charset="0"/>
            </a:endParaRPr>
          </a:p>
        </p:txBody>
      </p:sp>
      <p:sp>
        <p:nvSpPr>
          <p:cNvPr id="15" name="Text Placeholder 5"/>
          <p:cNvSpPr>
            <a:spLocks noGrp="1"/>
          </p:cNvSpPr>
          <p:nvPr>
            <p:ph type="body" sz="quarter" idx="13" hasCustomPrompt="1"/>
          </p:nvPr>
        </p:nvSpPr>
        <p:spPr>
          <a:xfrm>
            <a:off x="282574" y="1615865"/>
            <a:ext cx="8580439" cy="4072148"/>
          </a:xfrm>
        </p:spPr>
        <p:txBody>
          <a:bodyPr>
            <a:normAutofit/>
          </a:bodyPr>
          <a:lstStyle>
            <a:lvl1pPr marL="276225" indent="-276225">
              <a:buClr>
                <a:srgbClr val="595959"/>
              </a:buClr>
              <a:buFont typeface="+mj-lt"/>
              <a:buAutoNum type="arabicPeriod"/>
              <a:defRPr sz="2400" b="0">
                <a:solidFill>
                  <a:srgbClr val="595959"/>
                </a:solidFill>
              </a:defRPr>
            </a:lvl1pPr>
            <a:lvl2pPr marL="517525" indent="-342900">
              <a:buFont typeface="+mj-lt"/>
              <a:buAutoNum type="arabicPeriod"/>
              <a:defRPr>
                <a:solidFill>
                  <a:srgbClr val="FF0000"/>
                </a:solidFill>
              </a:defRPr>
            </a:lvl2pPr>
            <a:lvl3pPr marL="787400" indent="-342900">
              <a:buFont typeface="+mj-lt"/>
              <a:buAutoNum type="arabicPeriod"/>
              <a:defRPr>
                <a:solidFill>
                  <a:srgbClr val="FF0000"/>
                </a:solidFill>
              </a:defRPr>
            </a:lvl3pPr>
            <a:lvl4pPr marL="1042988" indent="-342900">
              <a:buFont typeface="+mj-lt"/>
              <a:buAutoNum type="arabicPeriod"/>
              <a:defRPr>
                <a:solidFill>
                  <a:srgbClr val="FF0000"/>
                </a:solidFill>
              </a:defRPr>
            </a:lvl4pPr>
            <a:lvl5pPr marL="1308100" indent="-342900">
              <a:buFont typeface="+mj-lt"/>
              <a:buAutoNum type="arabicPeriod"/>
              <a:defRPr>
                <a:solidFill>
                  <a:srgbClr val="FF0000"/>
                </a:solidFill>
              </a:defRPr>
            </a:lvl5pPr>
          </a:lstStyle>
          <a:p>
            <a:pPr lvl="0"/>
            <a:r>
              <a:rPr lang="en-US" dirty="0" smtClean="0"/>
              <a:t>Lorem ipsum dolor sit </a:t>
            </a:r>
            <a:r>
              <a:rPr lang="en-US" dirty="0" err="1" smtClean="0"/>
              <a:t>amet</a:t>
            </a:r>
            <a:endParaRPr lang="en-US" dirty="0" smtClean="0"/>
          </a:p>
        </p:txBody>
      </p:sp>
      <p:sp>
        <p:nvSpPr>
          <p:cNvPr id="8" name="Text Placeholder 6"/>
          <p:cNvSpPr>
            <a:spLocks noGrp="1"/>
          </p:cNvSpPr>
          <p:nvPr>
            <p:ph type="body" sz="quarter" idx="14" hasCustomPrompt="1"/>
          </p:nvPr>
        </p:nvSpPr>
        <p:spPr>
          <a:xfrm>
            <a:off x="282575" y="310551"/>
            <a:ext cx="8580438" cy="690492"/>
          </a:xfrm>
        </p:spPr>
        <p:txBody>
          <a:bodyPr anchor="b" anchorCtr="0">
            <a:normAutofit/>
          </a:bodyPr>
          <a:lstStyle>
            <a:lvl1pPr marL="0" indent="0">
              <a:spcBef>
                <a:spcPts val="0"/>
              </a:spcBef>
              <a:buNone/>
              <a:defRPr sz="3600">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US" dirty="0" smtClean="0"/>
              <a:t>Contents</a:t>
            </a:r>
          </a:p>
        </p:txBody>
      </p:sp>
    </p:spTree>
    <p:extLst>
      <p:ext uri="{BB962C8B-B14F-4D97-AF65-F5344CB8AC3E}">
        <p14:creationId xmlns:p14="http://schemas.microsoft.com/office/powerpoint/2010/main" val="2855569239"/>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s3">
    <p:spTree>
      <p:nvGrpSpPr>
        <p:cNvPr id="1" name=""/>
        <p:cNvGrpSpPr/>
        <p:nvPr/>
      </p:nvGrpSpPr>
      <p:grpSpPr>
        <a:xfrm>
          <a:off x="0" y="0"/>
          <a:ext cx="0" cy="0"/>
          <a:chOff x="0" y="0"/>
          <a:chExt cx="0" cy="0"/>
        </a:xfrm>
      </p:grpSpPr>
      <p:sp>
        <p:nvSpPr>
          <p:cNvPr id="6" name="Text Placeholder 5"/>
          <p:cNvSpPr>
            <a:spLocks noGrp="1"/>
          </p:cNvSpPr>
          <p:nvPr>
            <p:ph type="body" sz="quarter" idx="13" hasCustomPrompt="1"/>
          </p:nvPr>
        </p:nvSpPr>
        <p:spPr>
          <a:xfrm>
            <a:off x="282574" y="1615865"/>
            <a:ext cx="8580439" cy="4072148"/>
          </a:xfrm>
        </p:spPr>
        <p:txBody>
          <a:bodyPr>
            <a:normAutofit/>
          </a:bodyPr>
          <a:lstStyle>
            <a:lvl1pPr marL="276225" indent="-276225">
              <a:buClr>
                <a:srgbClr val="595959"/>
              </a:buClr>
              <a:buFont typeface="+mj-lt"/>
              <a:buAutoNum type="arabicPeriod"/>
              <a:defRPr sz="2400" b="0">
                <a:solidFill>
                  <a:srgbClr val="595959"/>
                </a:solidFill>
              </a:defRPr>
            </a:lvl1pPr>
            <a:lvl2pPr marL="517525" indent="-342900">
              <a:buFont typeface="+mj-lt"/>
              <a:buAutoNum type="arabicPeriod"/>
              <a:defRPr>
                <a:solidFill>
                  <a:srgbClr val="FF0000"/>
                </a:solidFill>
              </a:defRPr>
            </a:lvl2pPr>
            <a:lvl3pPr marL="787400" indent="-342900">
              <a:buFont typeface="+mj-lt"/>
              <a:buAutoNum type="arabicPeriod"/>
              <a:defRPr>
                <a:solidFill>
                  <a:srgbClr val="FF0000"/>
                </a:solidFill>
              </a:defRPr>
            </a:lvl3pPr>
            <a:lvl4pPr marL="1042988" indent="-342900">
              <a:buFont typeface="+mj-lt"/>
              <a:buAutoNum type="arabicPeriod"/>
              <a:defRPr>
                <a:solidFill>
                  <a:srgbClr val="FF0000"/>
                </a:solidFill>
              </a:defRPr>
            </a:lvl4pPr>
            <a:lvl5pPr marL="1308100" indent="-342900">
              <a:buFont typeface="+mj-lt"/>
              <a:buAutoNum type="arabicPeriod"/>
              <a:defRPr>
                <a:solidFill>
                  <a:srgbClr val="FF0000"/>
                </a:solidFill>
              </a:defRPr>
            </a:lvl5pPr>
          </a:lstStyle>
          <a:p>
            <a:pPr lvl="0"/>
            <a:r>
              <a:rPr lang="en-US" dirty="0" smtClean="0"/>
              <a:t>Lorem ipsum dolor sit </a:t>
            </a:r>
            <a:r>
              <a:rPr lang="en-US" dirty="0" err="1" smtClean="0"/>
              <a:t>amet</a:t>
            </a:r>
            <a:endParaRPr lang="en-US" dirty="0" smtClean="0"/>
          </a:p>
        </p:txBody>
      </p:sp>
      <p:sp>
        <p:nvSpPr>
          <p:cNvPr id="7" name="Text Placeholder 6"/>
          <p:cNvSpPr>
            <a:spLocks noGrp="1"/>
          </p:cNvSpPr>
          <p:nvPr>
            <p:ph type="body" sz="quarter" idx="14" hasCustomPrompt="1"/>
          </p:nvPr>
        </p:nvSpPr>
        <p:spPr>
          <a:xfrm>
            <a:off x="282575" y="310551"/>
            <a:ext cx="8580438" cy="690492"/>
          </a:xfrm>
        </p:spPr>
        <p:txBody>
          <a:bodyPr anchor="b" anchorCtr="0">
            <a:normAutofit/>
          </a:bodyPr>
          <a:lstStyle>
            <a:lvl1pPr marL="0" indent="0">
              <a:spcBef>
                <a:spcPts val="0"/>
              </a:spcBef>
              <a:buNone/>
              <a:defRPr sz="3600">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US" dirty="0" smtClean="0"/>
              <a:t>Contents</a:t>
            </a:r>
          </a:p>
        </p:txBody>
      </p:sp>
    </p:spTree>
    <p:extLst>
      <p:ext uri="{BB962C8B-B14F-4D97-AF65-F5344CB8AC3E}">
        <p14:creationId xmlns:p14="http://schemas.microsoft.com/office/powerpoint/2010/main" val="340573743"/>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5" name="Rectangle 4"/>
          <p:cNvSpPr/>
          <p:nvPr userDrawn="1"/>
        </p:nvSpPr>
        <p:spPr>
          <a:xfrm>
            <a:off x="0" y="2487300"/>
            <a:ext cx="9144000" cy="1883400"/>
          </a:xfrm>
          <a:prstGeom prst="rect">
            <a:avLst/>
          </a:prstGeom>
          <a:gradFill flip="none" rotWithShape="1">
            <a:gsLst>
              <a:gs pos="100000">
                <a:schemeClr val="tx2">
                  <a:lumMod val="50000"/>
                </a:schemeClr>
              </a:gs>
              <a:gs pos="50000">
                <a:schemeClr val="tx2">
                  <a:lumMod val="75000"/>
                </a:schemeClr>
              </a:gs>
              <a:gs pos="0">
                <a:schemeClr val="tx2"/>
              </a:gs>
            </a:gsLst>
            <a:lin ang="162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GB" dirty="0">
              <a:latin typeface="Calibri" panose="020F0502020204030204" pitchFamily="34" charset="0"/>
            </a:endParaRPr>
          </a:p>
        </p:txBody>
      </p:sp>
      <p:sp>
        <p:nvSpPr>
          <p:cNvPr id="7" name="Text Placeholder 2"/>
          <p:cNvSpPr>
            <a:spLocks noGrp="1"/>
          </p:cNvSpPr>
          <p:nvPr>
            <p:ph type="body" sz="quarter" idx="18" hasCustomPrompt="1"/>
          </p:nvPr>
        </p:nvSpPr>
        <p:spPr>
          <a:xfrm>
            <a:off x="282575" y="3722108"/>
            <a:ext cx="8580438" cy="646692"/>
          </a:xfrm>
        </p:spPr>
        <p:txBody>
          <a:bodyPr tIns="36000" anchor="t" anchorCtr="0">
            <a:normAutofit/>
          </a:bodyPr>
          <a:lstStyle>
            <a:lvl1pPr marL="0" indent="0">
              <a:buNone/>
              <a:defRPr sz="2400" b="0" baseline="0">
                <a:solidFill>
                  <a:srgbClr val="000000"/>
                </a:solidFill>
              </a:defRPr>
            </a:lvl1pPr>
          </a:lstStyle>
          <a:p>
            <a:pPr lvl="0"/>
            <a:r>
              <a:rPr lang="en-US" dirty="0" smtClean="0"/>
              <a:t>Insert Subtitle Text Here</a:t>
            </a:r>
          </a:p>
        </p:txBody>
      </p:sp>
      <p:sp>
        <p:nvSpPr>
          <p:cNvPr id="9" name="Text Placeholder 8"/>
          <p:cNvSpPr>
            <a:spLocks noGrp="1"/>
          </p:cNvSpPr>
          <p:nvPr>
            <p:ph type="body" sz="quarter" idx="19" hasCustomPrompt="1"/>
          </p:nvPr>
        </p:nvSpPr>
        <p:spPr>
          <a:xfrm>
            <a:off x="282575" y="2487300"/>
            <a:ext cx="8580438" cy="1171308"/>
          </a:xfrm>
        </p:spPr>
        <p:txBody>
          <a:bodyPr anchor="b" anchorCtr="0">
            <a:normAutofit/>
          </a:bodyPr>
          <a:lstStyle>
            <a:lvl1pPr marL="0" indent="0">
              <a:spcBef>
                <a:spcPts val="0"/>
              </a:spcBef>
              <a:buNone/>
              <a:defRPr sz="3600">
                <a:solidFill>
                  <a:schemeClr val="bg1"/>
                </a:solidFill>
              </a:defRPr>
            </a:lvl1pPr>
          </a:lstStyle>
          <a:p>
            <a:pPr lvl="0"/>
            <a:r>
              <a:rPr lang="en-US" dirty="0" smtClean="0"/>
              <a:t>Click to edit Master title style</a:t>
            </a:r>
          </a:p>
        </p:txBody>
      </p:sp>
    </p:spTree>
    <p:extLst>
      <p:ext uri="{BB962C8B-B14F-4D97-AF65-F5344CB8AC3E}">
        <p14:creationId xmlns:p14="http://schemas.microsoft.com/office/powerpoint/2010/main" val="2315678371"/>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a:extLst>
              <a:ext uri="{28A0092B-C50C-407E-A947-70E740481C1C}">
                <a14:useLocalDpi xmlns:a14="http://schemas.microsoft.com/office/drawing/2010/main" val="0"/>
              </a:ext>
            </a:extLst>
          </a:blip>
          <a:srcRect t="69330"/>
          <a:stretch/>
        </p:blipFill>
        <p:spPr>
          <a:xfrm>
            <a:off x="0" y="3796724"/>
            <a:ext cx="9144000" cy="2103365"/>
          </a:xfrm>
          <a:prstGeom prst="rect">
            <a:avLst/>
          </a:prstGeom>
        </p:spPr>
      </p:pic>
      <p:sp>
        <p:nvSpPr>
          <p:cNvPr id="6" name="Text Placeholder 8"/>
          <p:cNvSpPr>
            <a:spLocks noGrp="1"/>
          </p:cNvSpPr>
          <p:nvPr>
            <p:ph type="body" sz="quarter" idx="12" hasCustomPrompt="1"/>
          </p:nvPr>
        </p:nvSpPr>
        <p:spPr>
          <a:xfrm>
            <a:off x="282574" y="3212976"/>
            <a:ext cx="8580439" cy="400110"/>
          </a:xfrm>
          <a:prstGeom prst="rect">
            <a:avLst/>
          </a:prstGeom>
        </p:spPr>
        <p:txBody>
          <a:bodyPr>
            <a:normAutofit/>
          </a:bodyPr>
          <a:lstStyle>
            <a:lvl1pPr marL="0" indent="0" algn="l">
              <a:buNone/>
              <a:defRPr sz="2000" i="1" baseline="0">
                <a:solidFill>
                  <a:srgbClr val="595959"/>
                </a:solidFill>
              </a:defRPr>
            </a:lvl1pPr>
            <a:lvl2pPr marL="492017" indent="0">
              <a:buNone/>
              <a:defRPr/>
            </a:lvl2pPr>
            <a:lvl3pPr marL="984033" indent="0">
              <a:buNone/>
              <a:defRPr/>
            </a:lvl3pPr>
            <a:lvl4pPr marL="1476050" indent="0">
              <a:buNone/>
              <a:defRPr/>
            </a:lvl4pPr>
            <a:lvl5pPr marL="1968068" indent="0">
              <a:buNone/>
              <a:defRPr/>
            </a:lvl5pPr>
          </a:lstStyle>
          <a:p>
            <a:pPr lvl="0"/>
            <a:r>
              <a:rPr lang="en-GB" noProof="0" dirty="0" smtClean="0"/>
              <a:t>Further information</a:t>
            </a:r>
          </a:p>
        </p:txBody>
      </p:sp>
      <p:sp>
        <p:nvSpPr>
          <p:cNvPr id="9" name="Text Placeholder 4"/>
          <p:cNvSpPr>
            <a:spLocks noGrp="1"/>
          </p:cNvSpPr>
          <p:nvPr>
            <p:ph type="body" sz="quarter" idx="14" hasCustomPrompt="1"/>
          </p:nvPr>
        </p:nvSpPr>
        <p:spPr>
          <a:xfrm>
            <a:off x="282575" y="2596551"/>
            <a:ext cx="8580438" cy="616425"/>
          </a:xfrm>
        </p:spPr>
        <p:txBody>
          <a:bodyPr anchor="b" anchorCtr="0">
            <a:normAutofit/>
          </a:bodyPr>
          <a:lstStyle>
            <a:lvl1pPr marL="0" indent="0">
              <a:spcBef>
                <a:spcPts val="0"/>
              </a:spcBef>
              <a:buNone/>
              <a:defRPr sz="3200">
                <a:solidFill>
                  <a:srgbClr val="000000"/>
                </a:solidFill>
              </a:defRPr>
            </a:lvl1pPr>
          </a:lstStyle>
          <a:p>
            <a:pPr lvl="0"/>
            <a:r>
              <a:rPr lang="en-US" dirty="0" smtClean="0"/>
              <a:t>Section</a:t>
            </a:r>
          </a:p>
        </p:txBody>
      </p:sp>
    </p:spTree>
    <p:extLst>
      <p:ext uri="{BB962C8B-B14F-4D97-AF65-F5344CB8AC3E}">
        <p14:creationId xmlns:p14="http://schemas.microsoft.com/office/powerpoint/2010/main" val="2333974007"/>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2_Intro slide">
    <p:bg>
      <p:bgPr>
        <a:solidFill>
          <a:schemeClr val="bg1"/>
        </a:solidFill>
        <a:effectLst/>
      </p:bgPr>
    </p:bg>
    <p:spTree>
      <p:nvGrpSpPr>
        <p:cNvPr id="1" name=""/>
        <p:cNvGrpSpPr/>
        <p:nvPr/>
      </p:nvGrpSpPr>
      <p:grpSpPr>
        <a:xfrm>
          <a:off x="0" y="0"/>
          <a:ext cx="0" cy="0"/>
          <a:chOff x="0" y="0"/>
          <a:chExt cx="0" cy="0"/>
        </a:xfrm>
      </p:grpSpPr>
      <p:sp>
        <p:nvSpPr>
          <p:cNvPr id="9" name="Text Placeholder 8"/>
          <p:cNvSpPr>
            <a:spLocks noGrp="1"/>
          </p:cNvSpPr>
          <p:nvPr userDrawn="1">
            <p:ph type="body" sz="quarter" idx="10" hasCustomPrompt="1"/>
          </p:nvPr>
        </p:nvSpPr>
        <p:spPr>
          <a:xfrm>
            <a:off x="282414" y="1725613"/>
            <a:ext cx="8580598" cy="600634"/>
          </a:xfrm>
          <a:prstGeom prst="rect">
            <a:avLst/>
          </a:prstGeom>
        </p:spPr>
        <p:txBody>
          <a:bodyPr>
            <a:normAutofit/>
          </a:bodyPr>
          <a:lstStyle>
            <a:lvl1pPr marL="0" indent="0" algn="l">
              <a:spcBef>
                <a:spcPts val="0"/>
              </a:spcBef>
              <a:buNone/>
              <a:defRPr sz="2400" i="0" baseline="0">
                <a:solidFill>
                  <a:srgbClr val="595959"/>
                </a:solidFill>
              </a:defRPr>
            </a:lvl1pPr>
            <a:lvl2pPr marL="492017" indent="0">
              <a:buNone/>
              <a:defRPr/>
            </a:lvl2pPr>
            <a:lvl3pPr marL="984033" indent="0">
              <a:buNone/>
              <a:defRPr/>
            </a:lvl3pPr>
            <a:lvl4pPr marL="1476050" indent="0">
              <a:buNone/>
              <a:defRPr/>
            </a:lvl4pPr>
            <a:lvl5pPr marL="1968068" indent="0">
              <a:buNone/>
              <a:defRPr/>
            </a:lvl5pPr>
          </a:lstStyle>
          <a:p>
            <a:pPr lvl="0"/>
            <a:r>
              <a:rPr lang="en-GB" noProof="0" dirty="0" smtClean="0"/>
              <a:t>Further information</a:t>
            </a:r>
          </a:p>
        </p:txBody>
      </p:sp>
      <p:sp>
        <p:nvSpPr>
          <p:cNvPr id="7" name="Picture Placeholder 2"/>
          <p:cNvSpPr>
            <a:spLocks noGrp="1"/>
          </p:cNvSpPr>
          <p:nvPr>
            <p:ph type="pic" sz="quarter" idx="11"/>
          </p:nvPr>
        </p:nvSpPr>
        <p:spPr>
          <a:xfrm>
            <a:off x="282574" y="2373314"/>
            <a:ext cx="8580439" cy="3532186"/>
          </a:xfrm>
          <a:solidFill>
            <a:schemeClr val="bg2">
              <a:lumMod val="20000"/>
              <a:lumOff val="80000"/>
            </a:schemeClr>
          </a:solidFill>
        </p:spPr>
        <p:txBody>
          <a:bodyPr/>
          <a:lstStyle/>
          <a:p>
            <a:r>
              <a:rPr lang="en-US" smtClean="0"/>
              <a:t>Click icon to add picture</a:t>
            </a:r>
            <a:endParaRPr lang="en-GB"/>
          </a:p>
        </p:txBody>
      </p:sp>
      <p:sp>
        <p:nvSpPr>
          <p:cNvPr id="14" name="Text Placeholder 2"/>
          <p:cNvSpPr>
            <a:spLocks noGrp="1"/>
          </p:cNvSpPr>
          <p:nvPr>
            <p:ph type="body" sz="quarter" idx="12" hasCustomPrompt="1"/>
          </p:nvPr>
        </p:nvSpPr>
        <p:spPr>
          <a:xfrm>
            <a:off x="282575" y="188913"/>
            <a:ext cx="8580438" cy="1474787"/>
          </a:xfrm>
        </p:spPr>
        <p:txBody>
          <a:bodyPr anchor="b" anchorCtr="0">
            <a:normAutofit/>
          </a:bodyPr>
          <a:lstStyle>
            <a:lvl1pPr marL="0" indent="0">
              <a:spcBef>
                <a:spcPts val="0"/>
              </a:spcBef>
              <a:buNone/>
              <a:defRPr sz="4800" b="0">
                <a:solidFill>
                  <a:srgbClr val="000000"/>
                </a:solidFill>
              </a:defRPr>
            </a:lvl1pPr>
          </a:lstStyle>
          <a:p>
            <a:pPr lvl="0"/>
            <a:r>
              <a:rPr lang="en-US" dirty="0" smtClean="0"/>
              <a:t>Quote or statement</a:t>
            </a:r>
          </a:p>
        </p:txBody>
      </p:sp>
      <p:pic>
        <p:nvPicPr>
          <p:cNvPr id="15" name="Picture 14" descr="YouGovTrans.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043617" y="6079297"/>
            <a:ext cx="1757610" cy="408746"/>
          </a:xfrm>
          <a:prstGeom prst="rect">
            <a:avLst/>
          </a:prstGeom>
        </p:spPr>
      </p:pic>
      <p:sp>
        <p:nvSpPr>
          <p:cNvPr id="16" name="Rectangle 15"/>
          <p:cNvSpPr/>
          <p:nvPr userDrawn="1"/>
        </p:nvSpPr>
        <p:spPr>
          <a:xfrm>
            <a:off x="0" y="0"/>
            <a:ext cx="9144000" cy="16235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dirty="0" err="1" smtClean="0">
              <a:latin typeface="Calibri" panose="020F0502020204030204" pitchFamily="34" charset="0"/>
            </a:endParaRPr>
          </a:p>
        </p:txBody>
      </p:sp>
    </p:spTree>
    <p:extLst>
      <p:ext uri="{BB962C8B-B14F-4D97-AF65-F5344CB8AC3E}">
        <p14:creationId xmlns:p14="http://schemas.microsoft.com/office/powerpoint/2010/main" val="2183235077"/>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21" Type="http://schemas.openxmlformats.org/officeDocument/2006/relationships/slideLayout" Target="../slideLayouts/slideLayout21.xml"/><Relationship Id="rId22" Type="http://schemas.openxmlformats.org/officeDocument/2006/relationships/slideLayout" Target="../slideLayouts/slideLayout22.xml"/><Relationship Id="rId23" Type="http://schemas.openxmlformats.org/officeDocument/2006/relationships/slideLayout" Target="../slideLayouts/slideLayout23.xml"/><Relationship Id="rId24" Type="http://schemas.openxmlformats.org/officeDocument/2006/relationships/slideLayout" Target="../slideLayouts/slideLayout24.xml"/><Relationship Id="rId25" Type="http://schemas.openxmlformats.org/officeDocument/2006/relationships/slideLayout" Target="../slideLayouts/slideLayout25.xml"/><Relationship Id="rId26" Type="http://schemas.openxmlformats.org/officeDocument/2006/relationships/slideLayout" Target="../slideLayouts/slideLayout26.xml"/><Relationship Id="rId27" Type="http://schemas.openxmlformats.org/officeDocument/2006/relationships/slideLayout" Target="../slideLayouts/slideLayout27.xml"/><Relationship Id="rId28" Type="http://schemas.openxmlformats.org/officeDocument/2006/relationships/slideLayout" Target="../slideLayouts/slideLayout28.xml"/><Relationship Id="rId29" Type="http://schemas.openxmlformats.org/officeDocument/2006/relationships/slideLayout" Target="../slideLayouts/slideLayout2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30" Type="http://schemas.openxmlformats.org/officeDocument/2006/relationships/slideLayout" Target="../slideLayouts/slideLayout30.xml"/><Relationship Id="rId31" Type="http://schemas.openxmlformats.org/officeDocument/2006/relationships/slideLayout" Target="../slideLayouts/slideLayout31.xml"/><Relationship Id="rId32" Type="http://schemas.openxmlformats.org/officeDocument/2006/relationships/slideLayout" Target="../slideLayouts/slideLayout32.xml"/><Relationship Id="rId9" Type="http://schemas.openxmlformats.org/officeDocument/2006/relationships/slideLayout" Target="../slideLayouts/slideLayout9.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33" Type="http://schemas.openxmlformats.org/officeDocument/2006/relationships/slideLayout" Target="../slideLayouts/slideLayout33.xml"/><Relationship Id="rId34" Type="http://schemas.openxmlformats.org/officeDocument/2006/relationships/slideLayout" Target="../slideLayouts/slideLayout34.xml"/><Relationship Id="rId35" Type="http://schemas.openxmlformats.org/officeDocument/2006/relationships/slideLayout" Target="../slideLayouts/slideLayout35.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37" Type="http://schemas.openxmlformats.org/officeDocument/2006/relationships/slideLayout" Target="../slideLayouts/slideLayout37.xml"/><Relationship Id="rId38" Type="http://schemas.openxmlformats.org/officeDocument/2006/relationships/slideLayout" Target="../slideLayouts/slideLayout38.xml"/><Relationship Id="rId39" Type="http://schemas.openxmlformats.org/officeDocument/2006/relationships/slideLayout" Target="../slideLayouts/slideLayout39.xml"/><Relationship Id="rId40" Type="http://schemas.openxmlformats.org/officeDocument/2006/relationships/slideLayout" Target="../slideLayouts/slideLayout40.xml"/><Relationship Id="rId41" Type="http://schemas.openxmlformats.org/officeDocument/2006/relationships/slideLayout" Target="../slideLayouts/slideLayout41.xml"/><Relationship Id="rId42" Type="http://schemas.openxmlformats.org/officeDocument/2006/relationships/slideLayout" Target="../slideLayouts/slideLayout42.xml"/><Relationship Id="rId43" Type="http://schemas.openxmlformats.org/officeDocument/2006/relationships/theme" Target="../theme/theme1.xml"/><Relationship Id="rId4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9" name="Title Placeholder 18"/>
          <p:cNvSpPr>
            <a:spLocks noGrp="1"/>
          </p:cNvSpPr>
          <p:nvPr>
            <p:ph type="title"/>
          </p:nvPr>
        </p:nvSpPr>
        <p:spPr>
          <a:xfrm>
            <a:off x="282575" y="188913"/>
            <a:ext cx="8580438" cy="801687"/>
          </a:xfrm>
          <a:prstGeom prst="rect">
            <a:avLst/>
          </a:prstGeom>
        </p:spPr>
        <p:txBody>
          <a:bodyPr vert="horz" lIns="90000" tIns="45720" rIns="91440" bIns="45720" rtlCol="0" anchor="b" anchorCtr="0">
            <a:noAutofit/>
          </a:bodyPr>
          <a:lstStyle/>
          <a:p>
            <a:r>
              <a:rPr lang="en-US" noProof="0" smtClean="0"/>
              <a:t>Click to edit Master title style</a:t>
            </a:r>
            <a:endParaRPr lang="en-GB" noProof="0" dirty="0"/>
          </a:p>
        </p:txBody>
      </p:sp>
      <p:sp>
        <p:nvSpPr>
          <p:cNvPr id="8" name="Text Placeholder 7"/>
          <p:cNvSpPr>
            <a:spLocks noGrp="1"/>
          </p:cNvSpPr>
          <p:nvPr>
            <p:ph type="body" idx="1"/>
          </p:nvPr>
        </p:nvSpPr>
        <p:spPr>
          <a:xfrm>
            <a:off x="282575" y="1376364"/>
            <a:ext cx="8580438" cy="4616449"/>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pic>
        <p:nvPicPr>
          <p:cNvPr id="10" name="Picture 9" descr="YouGovTrans.png"/>
          <p:cNvPicPr>
            <a:picLocks noChangeAspect="1"/>
          </p:cNvPicPr>
          <p:nvPr userDrawn="1"/>
        </p:nvPicPr>
        <p:blipFill>
          <a:blip r:embed="rId44" cstate="email">
            <a:extLst>
              <a:ext uri="{28A0092B-C50C-407E-A947-70E740481C1C}">
                <a14:useLocalDpi xmlns:a14="http://schemas.microsoft.com/office/drawing/2010/main"/>
              </a:ext>
            </a:extLst>
          </a:blip>
          <a:stretch>
            <a:fillRect/>
          </a:stretch>
        </p:blipFill>
        <p:spPr>
          <a:xfrm>
            <a:off x="7043617" y="6079297"/>
            <a:ext cx="1757610" cy="408746"/>
          </a:xfrm>
          <a:prstGeom prst="rect">
            <a:avLst/>
          </a:prstGeom>
        </p:spPr>
      </p:pic>
      <p:sp>
        <p:nvSpPr>
          <p:cNvPr id="12" name="Rectangle 11"/>
          <p:cNvSpPr/>
          <p:nvPr userDrawn="1"/>
        </p:nvSpPr>
        <p:spPr>
          <a:xfrm>
            <a:off x="0" y="0"/>
            <a:ext cx="9144000" cy="16235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dirty="0" err="1" smtClean="0">
              <a:latin typeface="Calibri" panose="020F0502020204030204" pitchFamily="34" charset="0"/>
            </a:endParaRPr>
          </a:p>
        </p:txBody>
      </p:sp>
      <p:sp>
        <p:nvSpPr>
          <p:cNvPr id="13" name="TextBox 12"/>
          <p:cNvSpPr txBox="1"/>
          <p:nvPr userDrawn="1"/>
        </p:nvSpPr>
        <p:spPr>
          <a:xfrm>
            <a:off x="144000" y="6451300"/>
            <a:ext cx="705600" cy="276999"/>
          </a:xfrm>
          <a:prstGeom prst="rect">
            <a:avLst/>
          </a:prstGeom>
          <a:noFill/>
        </p:spPr>
        <p:txBody>
          <a:bodyPr wrap="square" rtlCol="0" anchor="ctr">
            <a:spAutoFit/>
          </a:bodyPr>
          <a:lstStyle/>
          <a:p>
            <a:pPr marL="0" indent="0" algn="l">
              <a:buFont typeface="Arial" pitchFamily="34" charset="0"/>
              <a:buNone/>
            </a:pPr>
            <a:fld id="{44CF93D0-DCC2-4287-B33C-90E166FB720E}" type="slidenum">
              <a:rPr lang="en-GB" sz="1200" smtClean="0">
                <a:solidFill>
                  <a:schemeClr val="tx1"/>
                </a:solidFill>
                <a:latin typeface="Calibri" pitchFamily="34" charset="0"/>
              </a:rPr>
              <a:pPr marL="0" indent="0" algn="l">
                <a:buFont typeface="Arial" pitchFamily="34" charset="0"/>
                <a:buNone/>
              </a:pPr>
              <a:t>‹#›</a:t>
            </a:fld>
            <a:endParaRPr lang="en-GB" sz="1200" dirty="0" smtClean="0">
              <a:solidFill>
                <a:schemeClr val="tx1"/>
              </a:solidFill>
              <a:latin typeface="Calibri" pitchFamily="34" charset="0"/>
            </a:endParaRPr>
          </a:p>
        </p:txBody>
      </p:sp>
    </p:spTree>
    <p:extLst>
      <p:ext uri="{BB962C8B-B14F-4D97-AF65-F5344CB8AC3E}">
        <p14:creationId xmlns:p14="http://schemas.microsoft.com/office/powerpoint/2010/main" val="1362585045"/>
      </p:ext>
    </p:extLst>
  </p:cSld>
  <p:clrMap bg1="lt1" tx1="dk1" bg2="lt2" tx2="dk2" accent1="accent1" accent2="accent2" accent3="accent3" accent4="accent4" accent5="accent5" accent6="accent6" hlink="hlink" folHlink="folHlink"/>
  <p:sldLayoutIdLst>
    <p:sldLayoutId id="2147483704" r:id="rId1"/>
    <p:sldLayoutId id="2147483757" r:id="rId2"/>
    <p:sldLayoutId id="2147483758" r:id="rId3"/>
    <p:sldLayoutId id="2147483748" r:id="rId4"/>
    <p:sldLayoutId id="2147483750" r:id="rId5"/>
    <p:sldLayoutId id="2147483751" r:id="rId6"/>
    <p:sldLayoutId id="2147483749" r:id="rId7"/>
    <p:sldLayoutId id="2147483756" r:id="rId8"/>
    <p:sldLayoutId id="2147483744" r:id="rId9"/>
    <p:sldLayoutId id="2147483745" r:id="rId10"/>
    <p:sldLayoutId id="2147483755" r:id="rId11"/>
    <p:sldLayoutId id="2147483735" r:id="rId12"/>
    <p:sldLayoutId id="2147483736" r:id="rId13"/>
    <p:sldLayoutId id="2147483752" r:id="rId14"/>
    <p:sldLayoutId id="2147483706" r:id="rId15"/>
    <p:sldLayoutId id="2147483753" r:id="rId16"/>
    <p:sldLayoutId id="2147483754" r:id="rId17"/>
    <p:sldLayoutId id="2147483742" r:id="rId18"/>
    <p:sldLayoutId id="2147483747" r:id="rId19"/>
    <p:sldLayoutId id="2147483746" r:id="rId20"/>
    <p:sldLayoutId id="2147483707" r:id="rId21"/>
    <p:sldLayoutId id="2147483739" r:id="rId22"/>
    <p:sldLayoutId id="2147483740" r:id="rId23"/>
    <p:sldLayoutId id="2147483712" r:id="rId24"/>
    <p:sldLayoutId id="2147483713" r:id="rId25"/>
    <p:sldLayoutId id="2147483714" r:id="rId26"/>
    <p:sldLayoutId id="2147483715" r:id="rId27"/>
    <p:sldLayoutId id="2147483717" r:id="rId28"/>
    <p:sldLayoutId id="2147483719" r:id="rId29"/>
    <p:sldLayoutId id="2147483720" r:id="rId30"/>
    <p:sldLayoutId id="2147483722" r:id="rId31"/>
    <p:sldLayoutId id="2147483723" r:id="rId32"/>
    <p:sldLayoutId id="2147483724" r:id="rId33"/>
    <p:sldLayoutId id="2147483725" r:id="rId34"/>
    <p:sldLayoutId id="2147483726" r:id="rId35"/>
    <p:sldLayoutId id="2147483727" r:id="rId36"/>
    <p:sldLayoutId id="2147483728" r:id="rId37"/>
    <p:sldLayoutId id="2147483729" r:id="rId38"/>
    <p:sldLayoutId id="2147483731" r:id="rId39"/>
    <p:sldLayoutId id="2147483732" r:id="rId40"/>
    <p:sldLayoutId id="2147483733" r:id="rId41"/>
    <p:sldLayoutId id="2147483734" r:id="rId42"/>
  </p:sldLayoutIdLst>
  <p:transition>
    <p:fade/>
  </p:transition>
  <p:timing>
    <p:tnLst>
      <p:par>
        <p:cTn id="1" dur="indefinite" restart="never" nodeType="tmRoot"/>
      </p:par>
    </p:tnLst>
  </p:timing>
  <p:hf hdr="0" dt="0"/>
  <p:txStyles>
    <p:titleStyle>
      <a:lvl1pPr algn="l" defTabSz="984033" rtl="0" eaLnBrk="1" latinLnBrk="0" hangingPunct="1">
        <a:spcBef>
          <a:spcPct val="0"/>
        </a:spcBef>
        <a:buNone/>
        <a:defRPr sz="3600" b="0" kern="1200">
          <a:solidFill>
            <a:srgbClr val="000000"/>
          </a:solidFill>
          <a:latin typeface="Calibri" panose="020F0502020204030204" pitchFamily="34" charset="0"/>
          <a:ea typeface="+mj-ea"/>
          <a:cs typeface="Arial" pitchFamily="34" charset="0"/>
        </a:defRPr>
      </a:lvl1pPr>
    </p:titleStyle>
    <p:bodyStyle>
      <a:lvl1pPr marL="285750" indent="-285750" algn="l" defTabSz="984033" rtl="0" eaLnBrk="1" latinLnBrk="0" hangingPunct="1">
        <a:lnSpc>
          <a:spcPct val="100000"/>
        </a:lnSpc>
        <a:spcBef>
          <a:spcPts val="600"/>
        </a:spcBef>
        <a:buClr>
          <a:schemeClr val="tx2"/>
        </a:buClr>
        <a:buFont typeface="Wingdings" pitchFamily="2" charset="2"/>
        <a:buChar char="§"/>
        <a:defRPr sz="2000" b="0" kern="1200" baseline="0">
          <a:solidFill>
            <a:schemeClr val="tx1"/>
          </a:solidFill>
          <a:latin typeface="Calibri" panose="020F0502020204030204" pitchFamily="34" charset="0"/>
          <a:ea typeface="+mn-ea"/>
          <a:cs typeface="Arial" pitchFamily="34" charset="0"/>
        </a:defRPr>
      </a:lvl1pPr>
      <a:lvl2pPr marL="444500" indent="-269875" algn="l" defTabSz="984033" rtl="0" eaLnBrk="1" latinLnBrk="0" hangingPunct="1">
        <a:lnSpc>
          <a:spcPct val="100000"/>
        </a:lnSpc>
        <a:spcBef>
          <a:spcPts val="600"/>
        </a:spcBef>
        <a:buClr>
          <a:schemeClr val="tx2"/>
        </a:buClr>
        <a:buSzPct val="95000"/>
        <a:buFont typeface="Wingdings" pitchFamily="2" charset="2"/>
        <a:buChar char="§"/>
        <a:defRPr sz="1800" b="0" kern="1200">
          <a:solidFill>
            <a:schemeClr val="tx1"/>
          </a:solidFill>
          <a:latin typeface="Calibri" panose="020F0502020204030204" pitchFamily="34" charset="0"/>
          <a:ea typeface="+mn-ea"/>
          <a:cs typeface="Arial" pitchFamily="34" charset="0"/>
        </a:defRPr>
      </a:lvl2pPr>
      <a:lvl3pPr marL="714375" indent="-269875" algn="l" defTabSz="984033" rtl="0" eaLnBrk="1" latinLnBrk="0" hangingPunct="1">
        <a:lnSpc>
          <a:spcPct val="100000"/>
        </a:lnSpc>
        <a:spcBef>
          <a:spcPts val="600"/>
        </a:spcBef>
        <a:buClr>
          <a:schemeClr val="tx2"/>
        </a:buClr>
        <a:buSzPct val="105000"/>
        <a:buFont typeface="Wingdings" pitchFamily="2" charset="2"/>
        <a:buChar char="§"/>
        <a:defRPr sz="1600" b="0" i="1" kern="1200">
          <a:solidFill>
            <a:schemeClr val="tx1"/>
          </a:solidFill>
          <a:latin typeface="Calibri" panose="020F0502020204030204" pitchFamily="34" charset="0"/>
          <a:ea typeface="+mn-ea"/>
          <a:cs typeface="Arial" pitchFamily="34" charset="0"/>
        </a:defRPr>
      </a:lvl3pPr>
      <a:lvl4pPr marL="985838" indent="-285750" algn="l" defTabSz="984033" rtl="0" eaLnBrk="1" latinLnBrk="0" hangingPunct="1">
        <a:lnSpc>
          <a:spcPct val="100000"/>
        </a:lnSpc>
        <a:spcBef>
          <a:spcPts val="600"/>
        </a:spcBef>
        <a:buClr>
          <a:schemeClr val="tx2"/>
        </a:buClr>
        <a:buSzPct val="105000"/>
        <a:buFont typeface="Wingdings" pitchFamily="2" charset="2"/>
        <a:buChar char="§"/>
        <a:defRPr sz="1600" b="0" i="1" kern="1200">
          <a:solidFill>
            <a:schemeClr val="tx1"/>
          </a:solidFill>
          <a:latin typeface="Calibri" panose="020F0502020204030204" pitchFamily="34" charset="0"/>
          <a:ea typeface="+mn-ea"/>
          <a:cs typeface="Arial" pitchFamily="34" charset="0"/>
        </a:defRPr>
      </a:lvl4pPr>
      <a:lvl5pPr marL="1250950" indent="-285750" algn="l" defTabSz="984033" rtl="0" eaLnBrk="1" latinLnBrk="0" hangingPunct="1">
        <a:lnSpc>
          <a:spcPct val="100000"/>
        </a:lnSpc>
        <a:spcBef>
          <a:spcPts val="600"/>
        </a:spcBef>
        <a:buClr>
          <a:schemeClr val="tx2"/>
        </a:buClr>
        <a:buSzPct val="105000"/>
        <a:buFont typeface="Wingdings" pitchFamily="2" charset="2"/>
        <a:buChar char="§"/>
        <a:tabLst/>
        <a:defRPr sz="1600" b="0" i="1" kern="1200">
          <a:solidFill>
            <a:schemeClr val="tx1"/>
          </a:solidFill>
          <a:latin typeface="Calibri" panose="020F0502020204030204" pitchFamily="34" charset="0"/>
          <a:ea typeface="+mn-ea"/>
          <a:cs typeface="Arial" pitchFamily="34" charset="0"/>
        </a:defRPr>
      </a:lvl5pPr>
      <a:lvl6pPr marL="2706093" indent="-246008" algn="l" defTabSz="984033"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198110" indent="-246008" algn="l" defTabSz="984033"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690127" indent="-246008" algn="l" defTabSz="984033"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182144" indent="-246008" algn="l" defTabSz="984033"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da-DK"/>
      </a:defPPr>
      <a:lvl1pPr marL="0" algn="l" defTabSz="984033" rtl="0" eaLnBrk="1" latinLnBrk="0" hangingPunct="1">
        <a:defRPr sz="1900" kern="1200">
          <a:solidFill>
            <a:schemeClr val="tx1"/>
          </a:solidFill>
          <a:latin typeface="+mn-lt"/>
          <a:ea typeface="+mn-ea"/>
          <a:cs typeface="+mn-cs"/>
        </a:defRPr>
      </a:lvl1pPr>
      <a:lvl2pPr marL="492017" algn="l" defTabSz="984033" rtl="0" eaLnBrk="1" latinLnBrk="0" hangingPunct="1">
        <a:defRPr sz="1900" kern="1200">
          <a:solidFill>
            <a:schemeClr val="tx1"/>
          </a:solidFill>
          <a:latin typeface="+mn-lt"/>
          <a:ea typeface="+mn-ea"/>
          <a:cs typeface="+mn-cs"/>
        </a:defRPr>
      </a:lvl2pPr>
      <a:lvl3pPr marL="984033" algn="l" defTabSz="984033" rtl="0" eaLnBrk="1" latinLnBrk="0" hangingPunct="1">
        <a:defRPr sz="1900" kern="1200">
          <a:solidFill>
            <a:schemeClr val="tx1"/>
          </a:solidFill>
          <a:latin typeface="+mn-lt"/>
          <a:ea typeface="+mn-ea"/>
          <a:cs typeface="+mn-cs"/>
        </a:defRPr>
      </a:lvl3pPr>
      <a:lvl4pPr marL="1476050" algn="l" defTabSz="984033" rtl="0" eaLnBrk="1" latinLnBrk="0" hangingPunct="1">
        <a:defRPr sz="1900" kern="1200">
          <a:solidFill>
            <a:schemeClr val="tx1"/>
          </a:solidFill>
          <a:latin typeface="+mn-lt"/>
          <a:ea typeface="+mn-ea"/>
          <a:cs typeface="+mn-cs"/>
        </a:defRPr>
      </a:lvl4pPr>
      <a:lvl5pPr marL="1968068" algn="l" defTabSz="984033" rtl="0" eaLnBrk="1" latinLnBrk="0" hangingPunct="1">
        <a:defRPr sz="1900" kern="1200">
          <a:solidFill>
            <a:schemeClr val="tx1"/>
          </a:solidFill>
          <a:latin typeface="+mn-lt"/>
          <a:ea typeface="+mn-ea"/>
          <a:cs typeface="+mn-cs"/>
        </a:defRPr>
      </a:lvl5pPr>
      <a:lvl6pPr marL="2460085" algn="l" defTabSz="984033" rtl="0" eaLnBrk="1" latinLnBrk="0" hangingPunct="1">
        <a:defRPr sz="1900" kern="1200">
          <a:solidFill>
            <a:schemeClr val="tx1"/>
          </a:solidFill>
          <a:latin typeface="+mn-lt"/>
          <a:ea typeface="+mn-ea"/>
          <a:cs typeface="+mn-cs"/>
        </a:defRPr>
      </a:lvl6pPr>
      <a:lvl7pPr marL="2952102" algn="l" defTabSz="984033" rtl="0" eaLnBrk="1" latinLnBrk="0" hangingPunct="1">
        <a:defRPr sz="1900" kern="1200">
          <a:solidFill>
            <a:schemeClr val="tx1"/>
          </a:solidFill>
          <a:latin typeface="+mn-lt"/>
          <a:ea typeface="+mn-ea"/>
          <a:cs typeface="+mn-cs"/>
        </a:defRPr>
      </a:lvl7pPr>
      <a:lvl8pPr marL="3444119" algn="l" defTabSz="984033" rtl="0" eaLnBrk="1" latinLnBrk="0" hangingPunct="1">
        <a:defRPr sz="1900" kern="1200">
          <a:solidFill>
            <a:schemeClr val="tx1"/>
          </a:solidFill>
          <a:latin typeface="+mn-lt"/>
          <a:ea typeface="+mn-ea"/>
          <a:cs typeface="+mn-cs"/>
        </a:defRPr>
      </a:lvl8pPr>
      <a:lvl9pPr marL="3936135" algn="l" defTabSz="984033" rtl="0" eaLnBrk="1" latinLnBrk="0" hangingPunct="1">
        <a:defRPr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4"/>
          </p:nvPr>
        </p:nvSpPr>
        <p:spPr/>
        <p:txBody>
          <a:bodyPr/>
          <a:lstStyle/>
          <a:p>
            <a:r>
              <a:rPr lang="da-DK" dirty="0" smtClean="0"/>
              <a:t>Method</a:t>
            </a:r>
            <a:endParaRPr lang="da-DK" dirty="0"/>
          </a:p>
        </p:txBody>
      </p:sp>
      <p:sp>
        <p:nvSpPr>
          <p:cNvPr id="5" name="Content Placeholder 4"/>
          <p:cNvSpPr>
            <a:spLocks noGrp="1"/>
          </p:cNvSpPr>
          <p:nvPr>
            <p:ph sz="quarter" idx="15"/>
          </p:nvPr>
        </p:nvSpPr>
        <p:spPr>
          <a:xfrm>
            <a:off x="280613" y="1163412"/>
            <a:ext cx="8582400" cy="5018759"/>
          </a:xfrm>
        </p:spPr>
        <p:txBody>
          <a:bodyPr>
            <a:normAutofit fontScale="92500" lnSpcReduction="10000"/>
          </a:bodyPr>
          <a:lstStyle/>
          <a:p>
            <a:r>
              <a:rPr lang="en-US" sz="1500" b="1" dirty="0" smtClean="0">
                <a:solidFill>
                  <a:schemeClr val="tx1"/>
                </a:solidFill>
              </a:rPr>
              <a:t>Interview period &amp; data collection method:</a:t>
            </a:r>
          </a:p>
          <a:p>
            <a:r>
              <a:rPr lang="en-US" sz="1500" dirty="0" smtClean="0">
                <a:solidFill>
                  <a:schemeClr val="tx1"/>
                </a:solidFill>
              </a:rPr>
              <a:t>The survey was carried out during the period from 17th – 29th of September  2015 via the Internet, on the basis of the YouGov Panel.</a:t>
            </a:r>
          </a:p>
          <a:p>
            <a:endParaRPr lang="en-US" sz="1500" b="1" dirty="0" smtClean="0">
              <a:solidFill>
                <a:schemeClr val="tx1"/>
              </a:solidFill>
            </a:endParaRPr>
          </a:p>
          <a:p>
            <a:r>
              <a:rPr lang="en-US" sz="1500" b="1" dirty="0" smtClean="0">
                <a:solidFill>
                  <a:schemeClr val="tx1"/>
                </a:solidFill>
              </a:rPr>
              <a:t>Target group:</a:t>
            </a:r>
          </a:p>
          <a:p>
            <a:r>
              <a:rPr lang="en-US" sz="1500" dirty="0" smtClean="0">
                <a:solidFill>
                  <a:schemeClr val="tx1"/>
                </a:solidFill>
              </a:rPr>
              <a:t>The survey involved Norwegians aged 12-65.</a:t>
            </a:r>
          </a:p>
          <a:p>
            <a:r>
              <a:rPr lang="en-US" sz="1500" dirty="0" smtClean="0">
                <a:solidFill>
                  <a:schemeClr val="tx1"/>
                </a:solidFill>
              </a:rPr>
              <a:t>E-mail invitations were sent to the people in the YouGov Panel that met these requirements. </a:t>
            </a:r>
          </a:p>
          <a:p>
            <a:r>
              <a:rPr lang="en-US" sz="1500" dirty="0" smtClean="0">
                <a:solidFill>
                  <a:schemeClr val="tx1"/>
                </a:solidFill>
              </a:rPr>
              <a:t>Data was collected in order to provide a representative cross-section of the Norwegian population, on the basis of the target group.</a:t>
            </a:r>
          </a:p>
          <a:p>
            <a:endParaRPr lang="en-US" sz="1500" dirty="0" smtClean="0">
              <a:solidFill>
                <a:schemeClr val="tx1"/>
              </a:solidFill>
            </a:endParaRPr>
          </a:p>
          <a:p>
            <a:r>
              <a:rPr lang="en-US" sz="1500" b="1" dirty="0" smtClean="0">
                <a:solidFill>
                  <a:schemeClr val="tx1"/>
                </a:solidFill>
              </a:rPr>
              <a:t>Weighting of data and composition of the material:</a:t>
            </a:r>
          </a:p>
          <a:p>
            <a:r>
              <a:rPr lang="en-US" sz="1500" dirty="0" smtClean="0">
                <a:solidFill>
                  <a:schemeClr val="tx1"/>
                </a:solidFill>
              </a:rPr>
              <a:t>Data was weighted according to the dimensions of gender, age and geography on the basis of an ideal weighting from Statistics Norway, so that the results are representative of the population in relation to the aforementioned target group.</a:t>
            </a:r>
          </a:p>
          <a:p>
            <a:endParaRPr lang="en-US" sz="1200" dirty="0" smtClean="0">
              <a:solidFill>
                <a:schemeClr val="tx1"/>
              </a:solidFill>
            </a:endParaRPr>
          </a:p>
          <a:p>
            <a:r>
              <a:rPr lang="en-US" sz="1100" b="1" dirty="0" smtClean="0">
                <a:solidFill>
                  <a:schemeClr val="tx1"/>
                </a:solidFill>
              </a:rPr>
              <a:t>Publication - of results:</a:t>
            </a:r>
          </a:p>
          <a:p>
            <a:r>
              <a:rPr lang="en-US" sz="1100" dirty="0" smtClean="0">
                <a:solidFill>
                  <a:schemeClr val="tx1"/>
                </a:solidFill>
              </a:rPr>
              <a:t>On any publication of the results of the survey, YouGov must be stated clearly as the source.</a:t>
            </a:r>
          </a:p>
          <a:p>
            <a:r>
              <a:rPr lang="en-US" sz="1100" dirty="0" smtClean="0">
                <a:solidFill>
                  <a:schemeClr val="tx1"/>
                </a:solidFill>
              </a:rPr>
              <a:t>Prior to the publication of the results of the survey, YouGov must have the opportunity to approve the press release or other use of the results. </a:t>
            </a:r>
          </a:p>
          <a:p>
            <a:r>
              <a:rPr lang="en-US" sz="1100" dirty="0" smtClean="0">
                <a:solidFill>
                  <a:schemeClr val="tx1"/>
                </a:solidFill>
              </a:rPr>
              <a:t>The purpose is solely to ensure that we can vouch for the use of the results in technical analysis terms. </a:t>
            </a:r>
          </a:p>
          <a:p>
            <a:r>
              <a:rPr lang="en-US" sz="1100" dirty="0" smtClean="0">
                <a:solidFill>
                  <a:schemeClr val="tx1"/>
                </a:solidFill>
              </a:rPr>
              <a:t>Press releases must be drafted in accordance with the ESOMAR rules, so that a text such as the following must be included: "The survey was conducted by the YouGov analysis institute. A total of 809 CAWI interviews took place of Norwegians aged 12-65 in September 2015."</a:t>
            </a:r>
          </a:p>
        </p:txBody>
      </p:sp>
    </p:spTree>
    <p:extLst>
      <p:ext uri="{BB962C8B-B14F-4D97-AF65-F5344CB8AC3E}">
        <p14:creationId xmlns:p14="http://schemas.microsoft.com/office/powerpoint/2010/main" val="101185949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4"/>
          </p:nvPr>
        </p:nvSpPr>
        <p:spPr/>
        <p:txBody>
          <a:bodyPr/>
          <a:lstStyle/>
          <a:p>
            <a:r>
              <a:rPr lang="en-US" dirty="0"/>
              <a:t>The role of </a:t>
            </a:r>
            <a:r>
              <a:rPr lang="en-US" dirty="0" smtClean="0"/>
              <a:t>music</a:t>
            </a:r>
            <a:endParaRPr lang="en-US" dirty="0"/>
          </a:p>
        </p:txBody>
      </p:sp>
      <p:sp>
        <p:nvSpPr>
          <p:cNvPr id="3" name="Content Placeholder 2"/>
          <p:cNvSpPr>
            <a:spLocks noGrp="1"/>
          </p:cNvSpPr>
          <p:nvPr>
            <p:ph sz="quarter" idx="15"/>
          </p:nvPr>
        </p:nvSpPr>
        <p:spPr/>
        <p:txBody>
          <a:bodyPr/>
          <a:lstStyle/>
          <a:p>
            <a:endParaRPr/>
          </a:p>
        </p:txBody>
      </p:sp>
      <p:sp>
        <p:nvSpPr>
          <p:cNvPr id="4" name="TextBox 3"/>
          <p:cNvSpPr txBox="1"/>
          <p:nvPr/>
        </p:nvSpPr>
        <p:spPr>
          <a:xfrm>
            <a:off x="284400" y="1007999"/>
            <a:ext cx="8582400" cy="468000"/>
          </a:xfrm>
          <a:prstGeom prst="rect">
            <a:avLst/>
          </a:prstGeom>
          <a:noFill/>
        </p:spPr>
        <p:txBody>
          <a:bodyPr wrap="square" lIns="90000" tIns="46800" rIns="90000" bIns="46800" anchor="t">
            <a:noAutofit/>
          </a:bodyPr>
          <a:lstStyle/>
          <a:p>
            <a:pPr algn="l">
              <a:defRPr>
                <a:solidFill>
                  <a:srgbClr val="595959"/>
                </a:solidFill>
              </a:defRPr>
            </a:pPr>
            <a:r>
              <a:rPr sz="1200" b="1" i="1">
                <a:latin typeface="Calibri"/>
              </a:rPr>
              <a:t>Q2 Do you agree or disagree with each of the following statements?</a:t>
            </a:r>
          </a:p>
        </p:txBody>
      </p:sp>
      <p:graphicFrame>
        <p:nvGraphicFramePr>
          <p:cNvPr id="5" name="Chart 4"/>
          <p:cNvGraphicFramePr>
            <a:graphicFrameLocks noGrp="1"/>
          </p:cNvGraphicFramePr>
          <p:nvPr/>
        </p:nvGraphicFramePr>
        <p:xfrm>
          <a:off x="284400" y="1879200"/>
          <a:ext cx="8582400" cy="35856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284400" y="1483200"/>
            <a:ext cx="8582400" cy="396000"/>
          </a:xfrm>
          <a:prstGeom prst="rect">
            <a:avLst/>
          </a:prstGeom>
          <a:noFill/>
        </p:spPr>
        <p:txBody>
          <a:bodyPr wrap="square" lIns="90000" tIns="46800" rIns="90000" bIns="46800" anchor="t">
            <a:noAutofit/>
          </a:bodyPr>
          <a:lstStyle/>
          <a:p>
            <a:pPr algn="l">
              <a:defRPr>
                <a:solidFill>
                  <a:srgbClr val="595959"/>
                </a:solidFill>
              </a:defRPr>
            </a:pPr>
            <a:r>
              <a:rPr sz="1000" b="1" i="0">
                <a:latin typeface="Calibri"/>
              </a:rPr>
              <a:t>Base (809)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4"/>
          </p:nvPr>
        </p:nvSpPr>
        <p:spPr/>
        <p:txBody>
          <a:bodyPr/>
          <a:lstStyle/>
          <a:p>
            <a:r>
              <a:rPr lang="en-US" dirty="0"/>
              <a:t>Live music events during past 12 </a:t>
            </a:r>
            <a:r>
              <a:rPr lang="en-US" dirty="0" smtClean="0"/>
              <a:t>months</a:t>
            </a:r>
            <a:endParaRPr lang="en-US" dirty="0"/>
          </a:p>
        </p:txBody>
      </p:sp>
      <p:sp>
        <p:nvSpPr>
          <p:cNvPr id="3" name="Content Placeholder 2"/>
          <p:cNvSpPr>
            <a:spLocks noGrp="1"/>
          </p:cNvSpPr>
          <p:nvPr>
            <p:ph sz="quarter" idx="15"/>
          </p:nvPr>
        </p:nvSpPr>
        <p:spPr/>
        <p:txBody>
          <a:bodyPr/>
          <a:lstStyle/>
          <a:p>
            <a:endParaRPr/>
          </a:p>
        </p:txBody>
      </p:sp>
      <p:sp>
        <p:nvSpPr>
          <p:cNvPr id="4" name="TextBox 3"/>
          <p:cNvSpPr txBox="1"/>
          <p:nvPr/>
        </p:nvSpPr>
        <p:spPr>
          <a:xfrm>
            <a:off x="284400" y="1007999"/>
            <a:ext cx="8582400" cy="468000"/>
          </a:xfrm>
          <a:prstGeom prst="rect">
            <a:avLst/>
          </a:prstGeom>
          <a:noFill/>
        </p:spPr>
        <p:txBody>
          <a:bodyPr wrap="square" lIns="90000" tIns="46800" rIns="90000" bIns="46800" anchor="t">
            <a:noAutofit/>
          </a:bodyPr>
          <a:lstStyle/>
          <a:p>
            <a:pPr algn="l">
              <a:defRPr>
                <a:solidFill>
                  <a:srgbClr val="595959"/>
                </a:solidFill>
              </a:defRPr>
            </a:pPr>
            <a:r>
              <a:rPr sz="1200" b="1" i="1">
                <a:latin typeface="Calibri"/>
              </a:rPr>
              <a:t>Q3 In the past 12 months, have you been to a concert, music festival or other live music event or musical performance?</a:t>
            </a:r>
          </a:p>
        </p:txBody>
      </p:sp>
      <p:graphicFrame>
        <p:nvGraphicFramePr>
          <p:cNvPr id="5" name="Chart 4"/>
          <p:cNvGraphicFramePr>
            <a:graphicFrameLocks noGrp="1"/>
          </p:cNvGraphicFramePr>
          <p:nvPr/>
        </p:nvGraphicFramePr>
        <p:xfrm>
          <a:off x="284400" y="1879200"/>
          <a:ext cx="8582400" cy="35856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284400" y="1483200"/>
            <a:ext cx="8582400" cy="396000"/>
          </a:xfrm>
          <a:prstGeom prst="rect">
            <a:avLst/>
          </a:prstGeom>
          <a:noFill/>
        </p:spPr>
        <p:txBody>
          <a:bodyPr wrap="square" lIns="90000" tIns="46800" rIns="90000" bIns="46800" anchor="t">
            <a:noAutofit/>
          </a:bodyPr>
          <a:lstStyle/>
          <a:p>
            <a:pPr algn="l">
              <a:defRPr>
                <a:solidFill>
                  <a:srgbClr val="595959"/>
                </a:solidFill>
              </a:defRPr>
            </a:pPr>
            <a:r>
              <a:rPr sz="1000" b="1" i="0">
                <a:latin typeface="Calibri"/>
              </a:rPr>
              <a:t>Base (809)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4"/>
          </p:nvPr>
        </p:nvSpPr>
        <p:spPr/>
        <p:txBody>
          <a:bodyPr/>
          <a:lstStyle/>
          <a:p>
            <a:r>
              <a:rPr lang="en-US" dirty="0"/>
              <a:t>Number of live music </a:t>
            </a:r>
            <a:r>
              <a:rPr lang="en-US" dirty="0" smtClean="0"/>
              <a:t>events</a:t>
            </a:r>
            <a:endParaRPr lang="en-US" dirty="0"/>
          </a:p>
        </p:txBody>
      </p:sp>
      <p:sp>
        <p:nvSpPr>
          <p:cNvPr id="3" name="Content Placeholder 2"/>
          <p:cNvSpPr>
            <a:spLocks noGrp="1"/>
          </p:cNvSpPr>
          <p:nvPr>
            <p:ph sz="quarter" idx="15"/>
          </p:nvPr>
        </p:nvSpPr>
        <p:spPr/>
        <p:txBody>
          <a:bodyPr/>
          <a:lstStyle/>
          <a:p>
            <a:endParaRPr/>
          </a:p>
        </p:txBody>
      </p:sp>
      <p:sp>
        <p:nvSpPr>
          <p:cNvPr id="4" name="TextBox 3"/>
          <p:cNvSpPr txBox="1"/>
          <p:nvPr/>
        </p:nvSpPr>
        <p:spPr>
          <a:xfrm>
            <a:off x="284400" y="1007999"/>
            <a:ext cx="8582400" cy="468000"/>
          </a:xfrm>
          <a:prstGeom prst="rect">
            <a:avLst/>
          </a:prstGeom>
          <a:noFill/>
        </p:spPr>
        <p:txBody>
          <a:bodyPr wrap="square" lIns="90000" tIns="46800" rIns="90000" bIns="46800" anchor="t">
            <a:noAutofit/>
          </a:bodyPr>
          <a:lstStyle/>
          <a:p>
            <a:pPr algn="l">
              <a:defRPr>
                <a:solidFill>
                  <a:srgbClr val="595959"/>
                </a:solidFill>
              </a:defRPr>
            </a:pPr>
            <a:r>
              <a:rPr sz="1200" b="1" i="1">
                <a:latin typeface="Calibri"/>
              </a:rPr>
              <a:t>Q4 How many concerts, festivals or other live music events have you been to during the past 12 months?</a:t>
            </a:r>
          </a:p>
        </p:txBody>
      </p:sp>
      <p:graphicFrame>
        <p:nvGraphicFramePr>
          <p:cNvPr id="5" name="Chart 4"/>
          <p:cNvGraphicFramePr>
            <a:graphicFrameLocks noGrp="1"/>
          </p:cNvGraphicFramePr>
          <p:nvPr/>
        </p:nvGraphicFramePr>
        <p:xfrm>
          <a:off x="284400" y="1879200"/>
          <a:ext cx="8582400" cy="35856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284400" y="1483200"/>
            <a:ext cx="8582400" cy="396000"/>
          </a:xfrm>
          <a:prstGeom prst="rect">
            <a:avLst/>
          </a:prstGeom>
          <a:noFill/>
        </p:spPr>
        <p:txBody>
          <a:bodyPr wrap="square" lIns="90000" tIns="46800" rIns="90000" bIns="46800" anchor="t">
            <a:noAutofit/>
          </a:bodyPr>
          <a:lstStyle/>
          <a:p>
            <a:pPr algn="l">
              <a:defRPr>
                <a:solidFill>
                  <a:srgbClr val="595959"/>
                </a:solidFill>
              </a:defRPr>
            </a:pPr>
            <a:r>
              <a:rPr sz="1000" b="1" i="0">
                <a:latin typeface="Calibri"/>
              </a:rPr>
              <a:t>Base: have been to concert, music festival or other live music event with in the last 12 months (460)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4"/>
          </p:nvPr>
        </p:nvSpPr>
        <p:spPr/>
        <p:txBody>
          <a:bodyPr/>
          <a:lstStyle/>
          <a:p>
            <a:r>
              <a:rPr lang="en-US" dirty="0"/>
              <a:t>Types of </a:t>
            </a:r>
            <a:r>
              <a:rPr lang="en-US" dirty="0" smtClean="0"/>
              <a:t>concerts</a:t>
            </a:r>
            <a:endParaRPr lang="en-US" dirty="0"/>
          </a:p>
        </p:txBody>
      </p:sp>
      <p:sp>
        <p:nvSpPr>
          <p:cNvPr id="3" name="Content Placeholder 2"/>
          <p:cNvSpPr>
            <a:spLocks noGrp="1"/>
          </p:cNvSpPr>
          <p:nvPr>
            <p:ph sz="quarter" idx="15"/>
          </p:nvPr>
        </p:nvSpPr>
        <p:spPr/>
        <p:txBody>
          <a:bodyPr/>
          <a:lstStyle/>
          <a:p>
            <a:endParaRPr/>
          </a:p>
        </p:txBody>
      </p:sp>
      <p:sp>
        <p:nvSpPr>
          <p:cNvPr id="4" name="TextBox 3"/>
          <p:cNvSpPr txBox="1"/>
          <p:nvPr/>
        </p:nvSpPr>
        <p:spPr>
          <a:xfrm>
            <a:off x="284400" y="1007999"/>
            <a:ext cx="8582400" cy="468000"/>
          </a:xfrm>
          <a:prstGeom prst="rect">
            <a:avLst/>
          </a:prstGeom>
          <a:noFill/>
        </p:spPr>
        <p:txBody>
          <a:bodyPr wrap="square" lIns="90000" tIns="46800" rIns="90000" bIns="46800" anchor="t">
            <a:noAutofit/>
          </a:bodyPr>
          <a:lstStyle/>
          <a:p>
            <a:pPr algn="l">
              <a:defRPr>
                <a:solidFill>
                  <a:srgbClr val="595959"/>
                </a:solidFill>
              </a:defRPr>
            </a:pPr>
            <a:r>
              <a:rPr sz="1200" b="1" i="1">
                <a:latin typeface="Calibri"/>
              </a:rPr>
              <a:t>Q5 What types of concerts (in terms of music styles or genres) have you been to during the past 12 months?</a:t>
            </a:r>
          </a:p>
        </p:txBody>
      </p:sp>
      <p:graphicFrame>
        <p:nvGraphicFramePr>
          <p:cNvPr id="5" name="Chart 4"/>
          <p:cNvGraphicFramePr>
            <a:graphicFrameLocks noGrp="1"/>
          </p:cNvGraphicFramePr>
          <p:nvPr/>
        </p:nvGraphicFramePr>
        <p:xfrm>
          <a:off x="284400" y="1879200"/>
          <a:ext cx="8582400" cy="35856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284400" y="1483200"/>
            <a:ext cx="8582400" cy="396000"/>
          </a:xfrm>
          <a:prstGeom prst="rect">
            <a:avLst/>
          </a:prstGeom>
          <a:noFill/>
        </p:spPr>
        <p:txBody>
          <a:bodyPr wrap="square" lIns="90000" tIns="46800" rIns="90000" bIns="46800" anchor="t">
            <a:noAutofit/>
          </a:bodyPr>
          <a:lstStyle/>
          <a:p>
            <a:pPr algn="l">
              <a:defRPr>
                <a:solidFill>
                  <a:srgbClr val="595959"/>
                </a:solidFill>
              </a:defRPr>
            </a:pPr>
            <a:r>
              <a:rPr sz="1000" b="1" i="0">
                <a:latin typeface="Calibri"/>
              </a:rPr>
              <a:t>Base: have been to concert, music festival or other live music event with in the last 12 months (460) </a:t>
            </a: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HTTP://WWW.FORGETDATA.COM/SLIDES/4" val="&lt;?xml version=&quot;1.0&quot; encoding=&quot;utf-16&quot;?&gt;&lt;PresentationLink xmlns:i=&quot;http://www.w3.org/2001/XMLSchema-instance&quot; xmlns=&quot;http://www.forgetdata.com/Slides&quot;&gt;&lt;DataContext&gt;&lt;Connection xmlns:i=&quot;http://www.w3.org/2001/XMLSchema-instance&quot; xmlns=&quot;http://www.forgetdata.com/ReportingSuite&quot;&gt;&lt;ConnectionString&gt;C:\Users\garyn\Documents\Marketing Slides\Co-op bail in.xlsx&lt;/ConnectionString&gt;&lt;Name&gt;Item0&lt;/Name&gt;&lt;Provider&gt;Excel 2007/2010 Provider&lt;/Provider&gt;&lt;/Connection&gt;&lt;/DataContext&gt;&lt;Version&gt;4.2.0.0&lt;/Version&gt;&lt;/PresentationLink&gt;"/>
  <p:tag name="ISPRING_RESOURCE_PATHS_HASH_2" val="17aa32b0a1b1442e635738162ad8924d8d41f51"/>
  <p:tag name="ISPRING_RESOURCE_PATHS_HASH_PRESENTER" val="5cfbde8965822beafd6ef0565a341e386795c553"/>
</p:tagLst>
</file>

<file path=ppt/theme/theme1.xml><?xml version="1.0" encoding="utf-8"?>
<a:theme xmlns:a="http://schemas.openxmlformats.org/drawingml/2006/main" name="YouGovNew Template Standard Ratio V2">
  <a:themeElements>
    <a:clrScheme name="You Gov - 20-8-14">
      <a:dk1>
        <a:srgbClr val="6D6F71"/>
      </a:dk1>
      <a:lt1>
        <a:srgbClr val="FFFFFF"/>
      </a:lt1>
      <a:dk2>
        <a:srgbClr val="EE2D27"/>
      </a:dk2>
      <a:lt2>
        <a:srgbClr val="A7A9AC"/>
      </a:lt2>
      <a:accent1>
        <a:srgbClr val="93D023"/>
      </a:accent1>
      <a:accent2>
        <a:srgbClr val="53ACAF"/>
      </a:accent2>
      <a:accent3>
        <a:srgbClr val="D3975B"/>
      </a:accent3>
      <a:accent4>
        <a:srgbClr val="117CC6"/>
      </a:accent4>
      <a:accent5>
        <a:srgbClr val="DEE705"/>
      </a:accent5>
      <a:accent6>
        <a:srgbClr val="885788"/>
      </a:accent6>
      <a:hlink>
        <a:srgbClr val="117CC6"/>
      </a:hlink>
      <a:folHlink>
        <a:srgbClr val="083E63"/>
      </a:folHlink>
    </a:clrScheme>
    <a:fontScheme name="Raleway">
      <a:majorFont>
        <a:latin typeface="Raleway"/>
        <a:ea typeface=""/>
        <a:cs typeface=""/>
      </a:majorFont>
      <a:minorFont>
        <a:latin typeface="Raleway"/>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gradFill flip="none" rotWithShape="1">
          <a:gsLst>
            <a:gs pos="0">
              <a:srgbClr val="D60000"/>
            </a:gs>
            <a:gs pos="100000">
              <a:srgbClr val="800000"/>
            </a:gs>
          </a:gsLst>
          <a:lin ang="5400000" scaled="1"/>
          <a:tileRect/>
        </a:gra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txDef>
      <a:spPr/>
      <a:bodyPr anchor="ctr" anchorCtr="0"/>
      <a:lstStyle>
        <a:defPPr>
          <a:defRPr smtClean="0"/>
        </a:defPPr>
      </a:lstStyle>
    </a:txDef>
  </a:objectDefaults>
  <a:extraClrSchemeLst/>
  <a:extLst>
    <a:ext uri="{05A4C25C-085E-4340-85A3-A5531E510DB2}">
      <thm15:themeFamily xmlns:thm15="http://schemas.microsoft.com/office/thememl/2012/main" name="YouGov TEMPLATE Calibri.potx [Read-Only]" id="{A6E8B3FE-A328-4D74-B6A0-467676FEE44A}" vid="{F0E96DA5-641A-43DD-B36C-B2E16ED7D4C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20cfda1a-b763-42a0-84d2-64fd086343ce">XHRJYZFNQTAH-9-152</_dlc_DocId>
    <_dlc_DocIdUrl xmlns="20cfda1a-b763-42a0-84d2-64fd086343ce">
      <Url>https://in.yougov.net/_layouts/15/DocIdRedir.aspx?ID=XHRJYZFNQTAH-9-152</Url>
      <Description>XHRJYZFNQTAH-9-152</Description>
    </_dlc_DocIdUrl>
  </documentManagement>
</p:properties>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Document" ma:contentTypeID="0x010100AA8FB3FD989B734983544228295BAD11" ma:contentTypeVersion="1" ma:contentTypeDescription="Create a new document." ma:contentTypeScope="" ma:versionID="359060e12ac6c5fcde58a340d275c677">
  <xsd:schema xmlns:xsd="http://www.w3.org/2001/XMLSchema" xmlns:xs="http://www.w3.org/2001/XMLSchema" xmlns:p="http://schemas.microsoft.com/office/2006/metadata/properties" xmlns:ns2="20cfda1a-b763-42a0-84d2-64fd086343ce" targetNamespace="http://schemas.microsoft.com/office/2006/metadata/properties" ma:root="true" ma:fieldsID="f860875c16d967cc8835fcfbed9c4936" ns2:_="">
    <xsd:import namespace="20cfda1a-b763-42a0-84d2-64fd086343ce"/>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0cfda1a-b763-42a0-84d2-64fd086343ce"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1CA25DD-04C5-4F27-A698-52D35FB82D18}">
  <ds:schemaRefs>
    <ds:schemaRef ds:uri="http://schemas.microsoft.com/office/2006/metadata/properties"/>
    <ds:schemaRef ds:uri="http://schemas.microsoft.com/office/2006/documentManagement/types"/>
    <ds:schemaRef ds:uri="http://purl.org/dc/elements/1.1/"/>
    <ds:schemaRef ds:uri="http://purl.org/dc/dcmitype/"/>
    <ds:schemaRef ds:uri="http://www.w3.org/XML/1998/namespace"/>
    <ds:schemaRef ds:uri="20cfda1a-b763-42a0-84d2-64fd086343ce"/>
    <ds:schemaRef ds:uri="http://schemas.microsoft.com/office/infopath/2007/PartnerControls"/>
    <ds:schemaRef ds:uri="http://schemas.openxmlformats.org/package/2006/metadata/core-properties"/>
    <ds:schemaRef ds:uri="http://purl.org/dc/terms/"/>
  </ds:schemaRefs>
</ds:datastoreItem>
</file>

<file path=customXml/itemProps2.xml><?xml version="1.0" encoding="utf-8"?>
<ds:datastoreItem xmlns:ds="http://schemas.openxmlformats.org/officeDocument/2006/customXml" ds:itemID="{9DE4EA92-AF51-4392-B588-4A082F0D856D}">
  <ds:schemaRefs>
    <ds:schemaRef ds:uri="http://schemas.microsoft.com/sharepoint/events"/>
  </ds:schemaRefs>
</ds:datastoreItem>
</file>

<file path=customXml/itemProps3.xml><?xml version="1.0" encoding="utf-8"?>
<ds:datastoreItem xmlns:ds="http://schemas.openxmlformats.org/officeDocument/2006/customXml" ds:itemID="{8C023DF2-D960-44EB-8663-44342466D9A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0cfda1a-b763-42a0-84d2-64fd086343c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A4A1E132-78D2-4545-9DD8-0322AC59120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YouGov TEMPLATE Calibri1</Template>
  <TotalTime>84</TotalTime>
  <Words>402</Words>
  <Application>Microsoft Macintosh PowerPoint</Application>
  <PresentationFormat>Skjermfremvisning (4:3)</PresentationFormat>
  <Paragraphs>29</Paragraphs>
  <Slides>5</Slides>
  <Notes>0</Notes>
  <HiddenSlides>0</HiddenSlides>
  <MMClips>0</MMClips>
  <ScaleCrop>false</ScaleCrop>
  <HeadingPairs>
    <vt:vector size="6" baseType="variant">
      <vt:variant>
        <vt:lpstr>Brukte skrifter</vt:lpstr>
      </vt:variant>
      <vt:variant>
        <vt:i4>3</vt:i4>
      </vt:variant>
      <vt:variant>
        <vt:lpstr>Tema</vt:lpstr>
      </vt:variant>
      <vt:variant>
        <vt:i4>1</vt:i4>
      </vt:variant>
      <vt:variant>
        <vt:lpstr>Lysbildetitler</vt:lpstr>
      </vt:variant>
      <vt:variant>
        <vt:i4>5</vt:i4>
      </vt:variant>
    </vt:vector>
  </HeadingPairs>
  <TitlesOfParts>
    <vt:vector size="9" baseType="lpstr">
      <vt:lpstr>Calibri</vt:lpstr>
      <vt:lpstr>Wingdings</vt:lpstr>
      <vt:lpstr>Arial</vt:lpstr>
      <vt:lpstr>YouGovNew Template Standard Ratio V2</vt:lpstr>
      <vt:lpstr>PowerPoint-presentasjon</vt:lpstr>
      <vt:lpstr>PowerPoint-presentasjon</vt:lpstr>
      <vt:lpstr>PowerPoint-presentasjon</vt:lpstr>
      <vt:lpstr>PowerPoint-presentasjon</vt:lpstr>
      <vt:lpstr>PowerPoint-presentasjon</vt:lpstr>
    </vt:vector>
  </TitlesOfParts>
  <Company>YouGov Plc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Majeed Sahebzadha</dc:creator>
  <cp:lastModifiedBy>Willy Martinsen</cp:lastModifiedBy>
  <cp:revision>26</cp:revision>
  <cp:lastPrinted>2013-06-04T13:26:00Z</cp:lastPrinted>
  <dcterms:created xsi:type="dcterms:W3CDTF">2015-01-13T10:37:04Z</dcterms:created>
  <dcterms:modified xsi:type="dcterms:W3CDTF">2015-11-13T11:57:36Z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0x010100AA8FB3FD989B734983544228295BAD11</vt:lpwstr>
  </property>
  <property fmtid="{D5CDD505-2E9C-101B-9397-08002B2CF9AE}" pid="3" name="_dlc_DocIdItemGuid">
    <vt:lpwstr>d3b4d7cf-b273-449c-b8ea-1bdfef52ab9d</vt:lpwstr>
  </property>
</Properties>
</file>